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58" r:id="rId3"/>
    <p:sldId id="259" r:id="rId4"/>
    <p:sldId id="260" r:id="rId5"/>
    <p:sldId id="269" r:id="rId6"/>
    <p:sldId id="266" r:id="rId7"/>
    <p:sldId id="268" r:id="rId8"/>
    <p:sldId id="267" r:id="rId9"/>
    <p:sldId id="262" r:id="rId10"/>
    <p:sldId id="275" r:id="rId11"/>
    <p:sldId id="276" r:id="rId12"/>
    <p:sldId id="263" r:id="rId13"/>
    <p:sldId id="282" r:id="rId14"/>
    <p:sldId id="279" r:id="rId15"/>
    <p:sldId id="265" r:id="rId16"/>
    <p:sldId id="277" r:id="rId17"/>
    <p:sldId id="272" r:id="rId18"/>
    <p:sldId id="280" r:id="rId19"/>
    <p:sldId id="281"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thik VC" initials="KV" lastIdx="1" clrIdx="0">
    <p:extLst>
      <p:ext uri="{19B8F6BF-5375-455C-9EA6-DF929625EA0E}">
        <p15:presenceInfo xmlns:p15="http://schemas.microsoft.com/office/powerpoint/2012/main" userId="3d86d22c3a0d66a3" providerId="Windows Live"/>
      </p:ext>
    </p:extLst>
  </p:cmAuthor>
  <p:cmAuthor id="2" name="dhanush r" initials="dr" lastIdx="1" clrIdx="1">
    <p:extLst>
      <p:ext uri="{19B8F6BF-5375-455C-9EA6-DF929625EA0E}">
        <p15:presenceInfo xmlns:p15="http://schemas.microsoft.com/office/powerpoint/2012/main" userId="ba25cf262b1904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165B"/>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2626E-954C-41A5-A361-3DB18F9F659E}" v="19" dt="2025-01-03T09:17:47.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hik VC" userId="3d86d22c3a0d66a3" providerId="LiveId" clId="{F1AE6B55-B921-4A2D-8A93-25B2F77EF19B}"/>
    <pc:docChg chg="custSel modSld">
      <pc:chgData name="Karthik VC" userId="3d86d22c3a0d66a3" providerId="LiveId" clId="{F1AE6B55-B921-4A2D-8A93-25B2F77EF19B}" dt="2024-12-11T16:49:31.787" v="263" actId="207"/>
      <pc:docMkLst>
        <pc:docMk/>
      </pc:docMkLst>
      <pc:sldChg chg="addSp delSp modSp mod">
        <pc:chgData name="Karthik VC" userId="3d86d22c3a0d66a3" providerId="LiveId" clId="{F1AE6B55-B921-4A2D-8A93-25B2F77EF19B}" dt="2024-12-11T16:48:33.042" v="260" actId="1076"/>
        <pc:sldMkLst>
          <pc:docMk/>
          <pc:sldMk cId="1502501374" sldId="262"/>
        </pc:sldMkLst>
        <pc:spChg chg="add mod">
          <ac:chgData name="Karthik VC" userId="3d86d22c3a0d66a3" providerId="LiveId" clId="{F1AE6B55-B921-4A2D-8A93-25B2F77EF19B}" dt="2024-12-11T16:48:33.042" v="260" actId="1076"/>
          <ac:spMkLst>
            <pc:docMk/>
            <pc:sldMk cId="1502501374" sldId="262"/>
            <ac:spMk id="11" creationId="{191C275B-163B-86A0-B979-34FBF6B130F0}"/>
          </ac:spMkLst>
        </pc:spChg>
        <pc:spChg chg="add mod">
          <ac:chgData name="Karthik VC" userId="3d86d22c3a0d66a3" providerId="LiveId" clId="{F1AE6B55-B921-4A2D-8A93-25B2F77EF19B}" dt="2024-12-11T16:42:14.036" v="228" actId="14100"/>
          <ac:spMkLst>
            <pc:docMk/>
            <pc:sldMk cId="1502501374" sldId="262"/>
            <ac:spMk id="12" creationId="{13050EF7-0ABA-F389-CADE-9FE55744D266}"/>
          </ac:spMkLst>
        </pc:spChg>
        <pc:spChg chg="add mod">
          <ac:chgData name="Karthik VC" userId="3d86d22c3a0d66a3" providerId="LiveId" clId="{F1AE6B55-B921-4A2D-8A93-25B2F77EF19B}" dt="2024-12-11T16:37:06.940" v="193" actId="255"/>
          <ac:spMkLst>
            <pc:docMk/>
            <pc:sldMk cId="1502501374" sldId="262"/>
            <ac:spMk id="17" creationId="{4BFF043B-2376-4021-C70B-1EAA214A1467}"/>
          </ac:spMkLst>
        </pc:spChg>
        <pc:picChg chg="add mod">
          <ac:chgData name="Karthik VC" userId="3d86d22c3a0d66a3" providerId="LiveId" clId="{F1AE6B55-B921-4A2D-8A93-25B2F77EF19B}" dt="2024-12-11T16:45:20.283" v="239" actId="1076"/>
          <ac:picMkLst>
            <pc:docMk/>
            <pc:sldMk cId="1502501374" sldId="262"/>
            <ac:picMk id="19" creationId="{1563CC8D-D89F-D13C-8831-287E41679EF5}"/>
          </ac:picMkLst>
        </pc:picChg>
      </pc:sldChg>
      <pc:sldChg chg="addSp delSp modSp mod">
        <pc:chgData name="Karthik VC" userId="3d86d22c3a0d66a3" providerId="LiveId" clId="{F1AE6B55-B921-4A2D-8A93-25B2F77EF19B}" dt="2024-12-11T16:49:31.787" v="263" actId="207"/>
        <pc:sldMkLst>
          <pc:docMk/>
          <pc:sldMk cId="3971856192" sldId="275"/>
        </pc:sldMkLst>
        <pc:spChg chg="add mod">
          <ac:chgData name="Karthik VC" userId="3d86d22c3a0d66a3" providerId="LiveId" clId="{F1AE6B55-B921-4A2D-8A93-25B2F77EF19B}" dt="2024-12-11T16:49:31.787" v="263" actId="207"/>
          <ac:spMkLst>
            <pc:docMk/>
            <pc:sldMk cId="3971856192" sldId="275"/>
            <ac:spMk id="3" creationId="{ECC6EDBD-97D8-7C88-6DB8-0DC4DA241B78}"/>
          </ac:spMkLst>
        </pc:spChg>
        <pc:spChg chg="add mod">
          <ac:chgData name="Karthik VC" userId="3d86d22c3a0d66a3" providerId="LiveId" clId="{F1AE6B55-B921-4A2D-8A93-25B2F77EF19B}" dt="2024-12-11T16:49:16.811" v="261" actId="207"/>
          <ac:spMkLst>
            <pc:docMk/>
            <pc:sldMk cId="3971856192" sldId="275"/>
            <ac:spMk id="4" creationId="{32069431-8762-BEBE-1F3A-4D5C0972007A}"/>
          </ac:spMkLst>
        </pc:spChg>
        <pc:picChg chg="add mod">
          <ac:chgData name="Karthik VC" userId="3d86d22c3a0d66a3" providerId="LiveId" clId="{F1AE6B55-B921-4A2D-8A93-25B2F77EF19B}" dt="2024-12-11T16:47:50.573" v="251" actId="1076"/>
          <ac:picMkLst>
            <pc:docMk/>
            <pc:sldMk cId="3971856192" sldId="275"/>
            <ac:picMk id="6" creationId="{86E5C3B5-329F-BFA8-7D3E-87921D03DB50}"/>
          </ac:picMkLst>
        </pc:picChg>
        <pc:picChg chg="add mod">
          <ac:chgData name="Karthik VC" userId="3d86d22c3a0d66a3" providerId="LiveId" clId="{F1AE6B55-B921-4A2D-8A93-25B2F77EF19B}" dt="2024-12-11T16:48:18.643" v="258" actId="1076"/>
          <ac:picMkLst>
            <pc:docMk/>
            <pc:sldMk cId="3971856192" sldId="275"/>
            <ac:picMk id="8" creationId="{D5A43D3A-F534-2ECC-7477-16C58BD11569}"/>
          </ac:picMkLst>
        </pc:picChg>
        <pc:picChg chg="add mod">
          <ac:chgData name="Karthik VC" userId="3d86d22c3a0d66a3" providerId="LiveId" clId="{F1AE6B55-B921-4A2D-8A93-25B2F77EF19B}" dt="2024-12-11T16:48:14.128" v="257" actId="1076"/>
          <ac:picMkLst>
            <pc:docMk/>
            <pc:sldMk cId="3971856192" sldId="275"/>
            <ac:picMk id="10" creationId="{6E2E7974-6E1B-9CC2-9116-9B6AD182B166}"/>
          </ac:picMkLst>
        </pc:picChg>
      </pc:sldChg>
    </pc:docChg>
  </pc:docChgLst>
  <pc:docChgLst>
    <pc:chgData name="vasishtachandan790@gmail.com" userId="c33d846b37a98919" providerId="LiveId" clId="{8778E16E-0CBF-BD4D-A9D3-899807E2F676}"/>
    <pc:docChg chg="custSel addSld modSld">
      <pc:chgData name="vasishtachandan790@gmail.com" userId="c33d846b37a98919" providerId="LiveId" clId="{8778E16E-0CBF-BD4D-A9D3-899807E2F676}" dt="2024-12-12T07:00:16.575" v="2608" actId="20577"/>
      <pc:docMkLst>
        <pc:docMk/>
      </pc:docMkLst>
      <pc:sldChg chg="addSp delSp modSp">
        <pc:chgData name="vasishtachandan790@gmail.com" userId="c33d846b37a98919" providerId="LiveId" clId="{8778E16E-0CBF-BD4D-A9D3-899807E2F676}" dt="2024-12-11T06:53:45.242" v="570" actId="1076"/>
        <pc:sldMkLst>
          <pc:docMk/>
          <pc:sldMk cId="2891242083" sldId="257"/>
        </pc:sldMkLst>
        <pc:picChg chg="add mod">
          <ac:chgData name="vasishtachandan790@gmail.com" userId="c33d846b37a98919" providerId="LiveId" clId="{8778E16E-0CBF-BD4D-A9D3-899807E2F676}" dt="2024-12-11T06:53:45.242" v="570" actId="1076"/>
          <ac:picMkLst>
            <pc:docMk/>
            <pc:sldMk cId="2891242083" sldId="257"/>
            <ac:picMk id="4" creationId="{C27911AF-FABD-4D64-A664-22CFCC1D4006}"/>
          </ac:picMkLst>
        </pc:picChg>
      </pc:sldChg>
      <pc:sldChg chg="addSp delSp modSp">
        <pc:chgData name="vasishtachandan790@gmail.com" userId="c33d846b37a98919" providerId="LiveId" clId="{8778E16E-0CBF-BD4D-A9D3-899807E2F676}" dt="2024-12-11T16:53:39.665" v="2591" actId="207"/>
        <pc:sldMkLst>
          <pc:docMk/>
          <pc:sldMk cId="1442021551" sldId="258"/>
        </pc:sldMkLst>
        <pc:spChg chg="add mod">
          <ac:chgData name="vasishtachandan790@gmail.com" userId="c33d846b37a98919" providerId="LiveId" clId="{8778E16E-0CBF-BD4D-A9D3-899807E2F676}" dt="2024-12-11T06:42:32.728" v="128" actId="1076"/>
          <ac:spMkLst>
            <pc:docMk/>
            <pc:sldMk cId="1442021551" sldId="258"/>
            <ac:spMk id="5" creationId="{DC0070C7-7F13-C72E-EDF9-0408487E80BE}"/>
          </ac:spMkLst>
        </pc:spChg>
        <pc:spChg chg="add mod">
          <ac:chgData name="vasishtachandan790@gmail.com" userId="c33d846b37a98919" providerId="LiveId" clId="{8778E16E-0CBF-BD4D-A9D3-899807E2F676}" dt="2024-12-11T16:53:39.665" v="2591" actId="207"/>
          <ac:spMkLst>
            <pc:docMk/>
            <pc:sldMk cId="1442021551" sldId="258"/>
            <ac:spMk id="6" creationId="{411F02F0-FC0A-415B-B177-3FE04AD055C4}"/>
          </ac:spMkLst>
        </pc:spChg>
        <pc:spChg chg="add mod">
          <ac:chgData name="vasishtachandan790@gmail.com" userId="c33d846b37a98919" providerId="LiveId" clId="{8778E16E-0CBF-BD4D-A9D3-899807E2F676}" dt="2024-12-11T06:47:07.841" v="553" actId="20577"/>
          <ac:spMkLst>
            <pc:docMk/>
            <pc:sldMk cId="1442021551" sldId="258"/>
            <ac:spMk id="7" creationId="{E7BB864F-33EA-D327-8A0C-8B34BAE44FE2}"/>
          </ac:spMkLst>
        </pc:spChg>
        <pc:picChg chg="add mod">
          <ac:chgData name="vasishtachandan790@gmail.com" userId="c33d846b37a98919" providerId="LiveId" clId="{8778E16E-0CBF-BD4D-A9D3-899807E2F676}" dt="2024-12-11T06:41:03.310" v="56" actId="1076"/>
          <ac:picMkLst>
            <pc:docMk/>
            <pc:sldMk cId="1442021551" sldId="258"/>
            <ac:picMk id="2" creationId="{170740CF-07EB-C327-5341-A775C6A13CEE}"/>
          </ac:picMkLst>
        </pc:picChg>
        <pc:picChg chg="add mod">
          <ac:chgData name="vasishtachandan790@gmail.com" userId="c33d846b37a98919" providerId="LiveId" clId="{8778E16E-0CBF-BD4D-A9D3-899807E2F676}" dt="2024-12-11T06:36:33.545" v="45" actId="14100"/>
          <ac:picMkLst>
            <pc:docMk/>
            <pc:sldMk cId="1442021551" sldId="258"/>
            <ac:picMk id="3" creationId="{192F5278-38A9-83F9-A748-FFC298FAAFF9}"/>
          </ac:picMkLst>
        </pc:picChg>
      </pc:sldChg>
      <pc:sldChg chg="addSp delSp modSp">
        <pc:chgData name="vasishtachandan790@gmail.com" userId="c33d846b37a98919" providerId="LiveId" clId="{8778E16E-0CBF-BD4D-A9D3-899807E2F676}" dt="2024-12-11T16:56:13.469" v="2597" actId="207"/>
        <pc:sldMkLst>
          <pc:docMk/>
          <pc:sldMk cId="241892274" sldId="259"/>
        </pc:sldMkLst>
        <pc:spChg chg="add mod">
          <ac:chgData name="vasishtachandan790@gmail.com" userId="c33d846b37a98919" providerId="LiveId" clId="{8778E16E-0CBF-BD4D-A9D3-899807E2F676}" dt="2024-12-11T06:54:54.342" v="600" actId="1076"/>
          <ac:spMkLst>
            <pc:docMk/>
            <pc:sldMk cId="241892274" sldId="259"/>
            <ac:spMk id="2" creationId="{E6181D42-42E5-CEAC-4CB6-2FB51A9CF710}"/>
          </ac:spMkLst>
        </pc:spChg>
        <pc:spChg chg="add mod">
          <ac:chgData name="vasishtachandan790@gmail.com" userId="c33d846b37a98919" providerId="LiveId" clId="{8778E16E-0CBF-BD4D-A9D3-899807E2F676}" dt="2024-12-11T16:55:36.104" v="2593" actId="207"/>
          <ac:spMkLst>
            <pc:docMk/>
            <pc:sldMk cId="241892274" sldId="259"/>
            <ac:spMk id="4" creationId="{071750E9-43E0-4DD4-CA1E-A3515ECD7E89}"/>
          </ac:spMkLst>
        </pc:spChg>
        <pc:spChg chg="add mod">
          <ac:chgData name="vasishtachandan790@gmail.com" userId="c33d846b37a98919" providerId="LiveId" clId="{8778E16E-0CBF-BD4D-A9D3-899807E2F676}" dt="2024-12-11T16:56:05.566" v="2596" actId="207"/>
          <ac:spMkLst>
            <pc:docMk/>
            <pc:sldMk cId="241892274" sldId="259"/>
            <ac:spMk id="10" creationId="{762361DC-41AD-F952-A17C-163B567F8891}"/>
          </ac:spMkLst>
        </pc:spChg>
        <pc:spChg chg="add mod">
          <ac:chgData name="vasishtachandan790@gmail.com" userId="c33d846b37a98919" providerId="LiveId" clId="{8778E16E-0CBF-BD4D-A9D3-899807E2F676}" dt="2024-12-11T16:56:13.469" v="2597" actId="207"/>
          <ac:spMkLst>
            <pc:docMk/>
            <pc:sldMk cId="241892274" sldId="259"/>
            <ac:spMk id="12" creationId="{2F0048B8-F6F4-6BEB-B7A2-52DDDA4DA47B}"/>
          </ac:spMkLst>
        </pc:spChg>
        <pc:picChg chg="add mod">
          <ac:chgData name="vasishtachandan790@gmail.com" userId="c33d846b37a98919" providerId="LiveId" clId="{8778E16E-0CBF-BD4D-A9D3-899807E2F676}" dt="2024-12-11T06:56:45.781" v="704" actId="14100"/>
          <ac:picMkLst>
            <pc:docMk/>
            <pc:sldMk cId="241892274" sldId="259"/>
            <ac:picMk id="3" creationId="{BDF78469-5B88-E0A5-2A0A-65A548F8E108}"/>
          </ac:picMkLst>
        </pc:picChg>
      </pc:sldChg>
      <pc:sldChg chg="addSp delSp modSp">
        <pc:chgData name="vasishtachandan790@gmail.com" userId="c33d846b37a98919" providerId="LiveId" clId="{8778E16E-0CBF-BD4D-A9D3-899807E2F676}" dt="2024-12-11T16:57:34.801" v="2603" actId="207"/>
        <pc:sldMkLst>
          <pc:docMk/>
          <pc:sldMk cId="1387850609" sldId="260"/>
        </pc:sldMkLst>
        <pc:spChg chg="add mod">
          <ac:chgData name="vasishtachandan790@gmail.com" userId="c33d846b37a98919" providerId="LiveId" clId="{8778E16E-0CBF-BD4D-A9D3-899807E2F676}" dt="2024-12-11T07:28:02.490" v="1233" actId="1076"/>
          <ac:spMkLst>
            <pc:docMk/>
            <pc:sldMk cId="1387850609" sldId="260"/>
            <ac:spMk id="2" creationId="{49E3C2A8-E121-FEA3-1051-0E256BE8B935}"/>
          </ac:spMkLst>
        </pc:spChg>
        <pc:spChg chg="add mod">
          <ac:chgData name="vasishtachandan790@gmail.com" userId="c33d846b37a98919" providerId="LiveId" clId="{8778E16E-0CBF-BD4D-A9D3-899807E2F676}" dt="2024-12-11T16:57:34.801" v="2603" actId="207"/>
          <ac:spMkLst>
            <pc:docMk/>
            <pc:sldMk cId="1387850609" sldId="260"/>
            <ac:spMk id="4" creationId="{882773F2-86EB-CBB0-7CAD-E02DE68E2191}"/>
          </ac:spMkLst>
        </pc:spChg>
        <pc:spChg chg="add mod">
          <ac:chgData name="vasishtachandan790@gmail.com" userId="c33d846b37a98919" providerId="LiveId" clId="{8778E16E-0CBF-BD4D-A9D3-899807E2F676}" dt="2024-12-11T07:05:45.111" v="1184" actId="20577"/>
          <ac:spMkLst>
            <pc:docMk/>
            <pc:sldMk cId="1387850609" sldId="260"/>
            <ac:spMk id="5" creationId="{0791D3FB-EF58-12CA-0194-4147CAB1C871}"/>
          </ac:spMkLst>
        </pc:spChg>
        <pc:spChg chg="add mod">
          <ac:chgData name="vasishtachandan790@gmail.com" userId="c33d846b37a98919" providerId="LiveId" clId="{8778E16E-0CBF-BD4D-A9D3-899807E2F676}" dt="2024-12-11T16:56:56.334" v="2601" actId="207"/>
          <ac:spMkLst>
            <pc:docMk/>
            <pc:sldMk cId="1387850609" sldId="260"/>
            <ac:spMk id="7" creationId="{E08BB4CC-E4D9-EB17-86C3-C5E9EE1F029C}"/>
          </ac:spMkLst>
        </pc:spChg>
        <pc:spChg chg="add mod">
          <ac:chgData name="vasishtachandan790@gmail.com" userId="c33d846b37a98919" providerId="LiveId" clId="{8778E16E-0CBF-BD4D-A9D3-899807E2F676}" dt="2024-12-11T16:57:12.185" v="2602" actId="207"/>
          <ac:spMkLst>
            <pc:docMk/>
            <pc:sldMk cId="1387850609" sldId="260"/>
            <ac:spMk id="10" creationId="{E9B9434B-475F-7ECF-7D22-938319A82B63}"/>
          </ac:spMkLst>
        </pc:spChg>
        <pc:spChg chg="add mod">
          <ac:chgData name="vasishtachandan790@gmail.com" userId="c33d846b37a98919" providerId="LiveId" clId="{8778E16E-0CBF-BD4D-A9D3-899807E2F676}" dt="2024-12-11T08:20:31.748" v="2547" actId="1076"/>
          <ac:spMkLst>
            <pc:docMk/>
            <pc:sldMk cId="1387850609" sldId="260"/>
            <ac:spMk id="18" creationId="{673EA746-FC5B-62CE-5D9A-04C1AD40D99D}"/>
          </ac:spMkLst>
        </pc:spChg>
        <pc:picChg chg="add mod">
          <ac:chgData name="vasishtachandan790@gmail.com" userId="c33d846b37a98919" providerId="LiveId" clId="{8778E16E-0CBF-BD4D-A9D3-899807E2F676}" dt="2024-12-11T07:48:40.367" v="1582" actId="1076"/>
          <ac:picMkLst>
            <pc:docMk/>
            <pc:sldMk cId="1387850609" sldId="260"/>
            <ac:picMk id="3" creationId="{54670AE9-0F38-6597-E444-55EA3A5F57AA}"/>
          </ac:picMkLst>
        </pc:picChg>
        <pc:picChg chg="add mod">
          <ac:chgData name="vasishtachandan790@gmail.com" userId="c33d846b37a98919" providerId="LiveId" clId="{8778E16E-0CBF-BD4D-A9D3-899807E2F676}" dt="2024-12-11T07:28:06.602" v="1235" actId="1076"/>
          <ac:picMkLst>
            <pc:docMk/>
            <pc:sldMk cId="1387850609" sldId="260"/>
            <ac:picMk id="6" creationId="{A69CCF14-DC75-5317-5E09-61C3F667E59A}"/>
          </ac:picMkLst>
        </pc:picChg>
      </pc:sldChg>
      <pc:sldChg chg="addSp delSp modSp">
        <pc:chgData name="vasishtachandan790@gmail.com" userId="c33d846b37a98919" providerId="LiveId" clId="{8778E16E-0CBF-BD4D-A9D3-899807E2F676}" dt="2024-12-12T07:00:16.575" v="2608" actId="20577"/>
        <pc:sldMkLst>
          <pc:docMk/>
          <pc:sldMk cId="1638118749" sldId="269"/>
        </pc:sldMkLst>
        <pc:spChg chg="add mod">
          <ac:chgData name="vasishtachandan790@gmail.com" userId="c33d846b37a98919" providerId="LiveId" clId="{8778E16E-0CBF-BD4D-A9D3-899807E2F676}" dt="2024-12-11T07:53:10.789" v="1759" actId="1076"/>
          <ac:spMkLst>
            <pc:docMk/>
            <pc:sldMk cId="1638118749" sldId="269"/>
            <ac:spMk id="4" creationId="{23806E1D-7242-5D47-72CE-4910E3553A2A}"/>
          </ac:spMkLst>
        </pc:spChg>
        <pc:spChg chg="add mod">
          <ac:chgData name="vasishtachandan790@gmail.com" userId="c33d846b37a98919" providerId="LiveId" clId="{8778E16E-0CBF-BD4D-A9D3-899807E2F676}" dt="2024-12-11T07:52:21.137" v="1715" actId="1076"/>
          <ac:spMkLst>
            <pc:docMk/>
            <pc:sldMk cId="1638118749" sldId="269"/>
            <ac:spMk id="7" creationId="{5568CAB6-5DF1-213E-A144-BFF2EAA5100B}"/>
          </ac:spMkLst>
        </pc:spChg>
        <pc:spChg chg="add mod">
          <ac:chgData name="vasishtachandan790@gmail.com" userId="c33d846b37a98919" providerId="LiveId" clId="{8778E16E-0CBF-BD4D-A9D3-899807E2F676}" dt="2024-12-11T07:53:04.315" v="1757" actId="1076"/>
          <ac:spMkLst>
            <pc:docMk/>
            <pc:sldMk cId="1638118749" sldId="269"/>
            <ac:spMk id="9" creationId="{82AE7F55-912F-A40A-B0F7-DBC1E6D6F48E}"/>
          </ac:spMkLst>
        </pc:spChg>
        <pc:spChg chg="add mod">
          <ac:chgData name="vasishtachandan790@gmail.com" userId="c33d846b37a98919" providerId="LiveId" clId="{8778E16E-0CBF-BD4D-A9D3-899807E2F676}" dt="2024-12-12T07:00:16.575" v="2608" actId="20577"/>
          <ac:spMkLst>
            <pc:docMk/>
            <pc:sldMk cId="1638118749" sldId="269"/>
            <ac:spMk id="12" creationId="{036729FF-7D6C-5A1A-DA68-4A725F1F6F96}"/>
          </ac:spMkLst>
        </pc:spChg>
        <pc:spChg chg="add mod">
          <ac:chgData name="vasishtachandan790@gmail.com" userId="c33d846b37a98919" providerId="LiveId" clId="{8778E16E-0CBF-BD4D-A9D3-899807E2F676}" dt="2024-12-11T08:16:15.018" v="2499" actId="1076"/>
          <ac:spMkLst>
            <pc:docMk/>
            <pc:sldMk cId="1638118749" sldId="269"/>
            <ac:spMk id="13" creationId="{F65B8B20-9284-29A6-69F2-FA1271A6018B}"/>
          </ac:spMkLst>
        </pc:spChg>
        <pc:spChg chg="add mod">
          <ac:chgData name="vasishtachandan790@gmail.com" userId="c33d846b37a98919" providerId="LiveId" clId="{8778E16E-0CBF-BD4D-A9D3-899807E2F676}" dt="2024-12-11T08:16:17.299" v="2500" actId="1076"/>
          <ac:spMkLst>
            <pc:docMk/>
            <pc:sldMk cId="1638118749" sldId="269"/>
            <ac:spMk id="15" creationId="{E5D907D2-8D8C-0BD5-54A0-908230328A4D}"/>
          </ac:spMkLst>
        </pc:spChg>
        <pc:spChg chg="add mod">
          <ac:chgData name="vasishtachandan790@gmail.com" userId="c33d846b37a98919" providerId="LiveId" clId="{8778E16E-0CBF-BD4D-A9D3-899807E2F676}" dt="2024-12-11T08:11:27.168" v="2334" actId="1076"/>
          <ac:spMkLst>
            <pc:docMk/>
            <pc:sldMk cId="1638118749" sldId="269"/>
            <ac:spMk id="16" creationId="{23BD2455-05D6-A7FD-266E-8DCB5E1E2FAD}"/>
          </ac:spMkLst>
        </pc:spChg>
        <pc:spChg chg="add mod">
          <ac:chgData name="vasishtachandan790@gmail.com" userId="c33d846b37a98919" providerId="LiveId" clId="{8778E16E-0CBF-BD4D-A9D3-899807E2F676}" dt="2024-12-11T08:12:42.614" v="2357" actId="1076"/>
          <ac:spMkLst>
            <pc:docMk/>
            <pc:sldMk cId="1638118749" sldId="269"/>
            <ac:spMk id="17" creationId="{55E887F1-4942-F3B4-76CE-6FCC34212648}"/>
          </ac:spMkLst>
        </pc:spChg>
        <pc:spChg chg="add mod">
          <ac:chgData name="vasishtachandan790@gmail.com" userId="c33d846b37a98919" providerId="LiveId" clId="{8778E16E-0CBF-BD4D-A9D3-899807E2F676}" dt="2024-12-11T08:16:07.102" v="2497" actId="1076"/>
          <ac:spMkLst>
            <pc:docMk/>
            <pc:sldMk cId="1638118749" sldId="269"/>
            <ac:spMk id="18" creationId="{E7CC45B4-81C9-3172-05CD-7B09589E0023}"/>
          </ac:spMkLst>
        </pc:spChg>
        <pc:picChg chg="add mod">
          <ac:chgData name="vasishtachandan790@gmail.com" userId="c33d846b37a98919" providerId="LiveId" clId="{8778E16E-0CBF-BD4D-A9D3-899807E2F676}" dt="2024-12-11T07:01:21.063" v="915" actId="14100"/>
          <ac:picMkLst>
            <pc:docMk/>
            <pc:sldMk cId="1638118749" sldId="269"/>
            <ac:picMk id="3" creationId="{CCEA652F-74C0-B1A6-D14A-2422409767E8}"/>
          </ac:picMkLst>
        </pc:picChg>
        <pc:picChg chg="add mod">
          <ac:chgData name="vasishtachandan790@gmail.com" userId="c33d846b37a98919" providerId="LiveId" clId="{8778E16E-0CBF-BD4D-A9D3-899807E2F676}" dt="2024-12-11T10:01:13.044" v="2574" actId="14861"/>
          <ac:picMkLst>
            <pc:docMk/>
            <pc:sldMk cId="1638118749" sldId="269"/>
            <ac:picMk id="5" creationId="{90BA27EB-4374-E708-6BA3-24EA66614387}"/>
          </ac:picMkLst>
        </pc:picChg>
      </pc:sldChg>
      <pc:sldChg chg="addSp delSp modSp">
        <pc:chgData name="vasishtachandan790@gmail.com" userId="c33d846b37a98919" providerId="LiveId" clId="{8778E16E-0CBF-BD4D-A9D3-899807E2F676}" dt="2024-12-11T10:03:55.228" v="2585" actId="14100"/>
        <pc:sldMkLst>
          <pc:docMk/>
          <pc:sldMk cId="4011628915" sldId="270"/>
        </pc:sldMkLst>
      </pc:sldChg>
      <pc:sldChg chg="addSp modSp">
        <pc:chgData name="vasishtachandan790@gmail.com" userId="c33d846b37a98919" providerId="LiveId" clId="{8778E16E-0CBF-BD4D-A9D3-899807E2F676}" dt="2024-12-11T09:36:39.444" v="2567" actId="14100"/>
        <pc:sldMkLst>
          <pc:docMk/>
          <pc:sldMk cId="1254615672" sldId="271"/>
        </pc:sldMkLst>
      </pc:sldChg>
      <pc:sldChg chg="addSp modSp">
        <pc:chgData name="vasishtachandan790@gmail.com" userId="c33d846b37a98919" providerId="LiveId" clId="{8778E16E-0CBF-BD4D-A9D3-899807E2F676}" dt="2024-12-11T07:01:50.678" v="920" actId="14100"/>
        <pc:sldMkLst>
          <pc:docMk/>
          <pc:sldMk cId="1667046387" sldId="272"/>
        </pc:sldMkLst>
      </pc:sldChg>
      <pc:sldChg chg="addSp modSp">
        <pc:chgData name="vasishtachandan790@gmail.com" userId="c33d846b37a98919" providerId="LiveId" clId="{8778E16E-0CBF-BD4D-A9D3-899807E2F676}" dt="2024-12-11T10:00:16.829" v="2571" actId="1076"/>
        <pc:sldMkLst>
          <pc:docMk/>
          <pc:sldMk cId="1524064257" sldId="273"/>
        </pc:sldMkLst>
        <pc:picChg chg="add mod">
          <ac:chgData name="vasishtachandan790@gmail.com" userId="c33d846b37a98919" providerId="LiveId" clId="{8778E16E-0CBF-BD4D-A9D3-899807E2F676}" dt="2024-12-11T10:00:16.829" v="2571" actId="1076"/>
          <ac:picMkLst>
            <pc:docMk/>
            <pc:sldMk cId="1524064257" sldId="273"/>
            <ac:picMk id="2" creationId="{A98D3F6A-670A-C6A9-8B67-E025AE62B4E9}"/>
          </ac:picMkLst>
        </pc:picChg>
      </pc:sldChg>
      <pc:sldChg chg="new">
        <pc:chgData name="vasishtachandan790@gmail.com" userId="c33d846b37a98919" providerId="LiveId" clId="{8778E16E-0CBF-BD4D-A9D3-899807E2F676}" dt="2024-12-11T08:29:41.464" v="2555" actId="680"/>
        <pc:sldMkLst>
          <pc:docMk/>
          <pc:sldMk cId="1128822020" sldId="274"/>
        </pc:sldMkLst>
      </pc:sldChg>
    </pc:docChg>
  </pc:docChgLst>
  <pc:docChgLst>
    <pc:chgData name="adithyag1129@gmail.com" userId="c91083f5e543d268" providerId="LiveId" clId="{4375ADF3-48C9-6C4A-BDBE-3F4D78D43F3D}"/>
    <pc:docChg chg="undo custSel addSld modSld">
      <pc:chgData name="adithyag1129@gmail.com" userId="c91083f5e543d268" providerId="LiveId" clId="{4375ADF3-48C9-6C4A-BDBE-3F4D78D43F3D}" dt="2025-01-03T08:06:08.495" v="61" actId="1076"/>
      <pc:docMkLst>
        <pc:docMk/>
      </pc:docMkLst>
      <pc:sldChg chg="addSp delSp modSp mod modClrScheme chgLayout">
        <pc:chgData name="adithyag1129@gmail.com" userId="c91083f5e543d268" providerId="LiveId" clId="{4375ADF3-48C9-6C4A-BDBE-3F4D78D43F3D}" dt="2025-01-03T08:06:08.495" v="61" actId="1076"/>
        <pc:sldMkLst>
          <pc:docMk/>
          <pc:sldMk cId="1502501374" sldId="262"/>
        </pc:sldMkLst>
        <pc:picChg chg="mod">
          <ac:chgData name="adithyag1129@gmail.com" userId="c91083f5e543d268" providerId="LiveId" clId="{4375ADF3-48C9-6C4A-BDBE-3F4D78D43F3D}" dt="2025-01-03T08:06:08.495" v="61" actId="1076"/>
          <ac:picMkLst>
            <pc:docMk/>
            <pc:sldMk cId="1502501374" sldId="262"/>
            <ac:picMk id="19" creationId="{1563CC8D-D89F-D13C-8831-287E41679EF5}"/>
          </ac:picMkLst>
        </pc:picChg>
      </pc:sldChg>
      <pc:sldChg chg="addSp modSp">
        <pc:chgData name="adithyag1129@gmail.com" userId="c91083f5e543d268" providerId="LiveId" clId="{4375ADF3-48C9-6C4A-BDBE-3F4D78D43F3D}" dt="2024-12-11T13:45:00.859" v="22" actId="14100"/>
        <pc:sldMkLst>
          <pc:docMk/>
          <pc:sldMk cId="3971856192" sldId="275"/>
        </pc:sldMkLst>
      </pc:sldChg>
      <pc:sldChg chg="new">
        <pc:chgData name="adithyag1129@gmail.com" userId="c91083f5e543d268" providerId="LiveId" clId="{4375ADF3-48C9-6C4A-BDBE-3F4D78D43F3D}" dt="2024-12-11T15:48:47.049" v="57" actId="680"/>
        <pc:sldMkLst>
          <pc:docMk/>
          <pc:sldMk cId="1256655551" sldId="279"/>
        </pc:sldMkLst>
      </pc:sldChg>
    </pc:docChg>
  </pc:docChgLst>
  <pc:docChgLst>
    <pc:chgData name="Guest User" providerId="Windows Live" clId="Web-{4B3679BF-9CDA-88F6-E43C-BAE76A41BD81}"/>
    <pc:docChg chg="addSld delSld modSld sldOrd">
      <pc:chgData name="Guest User" userId="" providerId="Windows Live" clId="Web-{4B3679BF-9CDA-88F6-E43C-BAE76A41BD81}" dt="2024-12-11T19:07:09.431" v="1568" actId="20577"/>
      <pc:docMkLst>
        <pc:docMk/>
      </pc:docMkLst>
      <pc:sldChg chg="addSp delSp modSp mod setBg setClrOvrMap">
        <pc:chgData name="Guest User" userId="" providerId="Windows Live" clId="Web-{4B3679BF-9CDA-88F6-E43C-BAE76A41BD81}" dt="2024-12-11T18:14:11.199" v="428" actId="20577"/>
        <pc:sldMkLst>
          <pc:docMk/>
          <pc:sldMk cId="2438216730" sldId="272"/>
        </pc:sldMkLst>
        <pc:spChg chg="add del mod">
          <ac:chgData name="Guest User" userId="" providerId="Windows Live" clId="Web-{4B3679BF-9CDA-88F6-E43C-BAE76A41BD81}" dt="2024-12-11T17:56:19.059" v="128"/>
          <ac:spMkLst>
            <pc:docMk/>
            <pc:sldMk cId="2438216730" sldId="272"/>
            <ac:spMk id="2" creationId="{7D75B576-262C-0C4E-2629-AFB6EBA3CA51}"/>
          </ac:spMkLst>
        </pc:spChg>
        <pc:spChg chg="add mod">
          <ac:chgData name="Guest User" userId="" providerId="Windows Live" clId="Web-{4B3679BF-9CDA-88F6-E43C-BAE76A41BD81}" dt="2024-12-11T18:12:38.635" v="404" actId="1076"/>
          <ac:spMkLst>
            <pc:docMk/>
            <pc:sldMk cId="2438216730" sldId="272"/>
            <ac:spMk id="4" creationId="{E09E2AAF-DE18-0FD0-A51F-1662390193B1}"/>
          </ac:spMkLst>
        </pc:spChg>
        <pc:spChg chg="add mod">
          <ac:chgData name="Guest User" userId="" providerId="Windows Live" clId="Web-{4B3679BF-9CDA-88F6-E43C-BAE76A41BD81}" dt="2024-12-11T18:12:10.728" v="401" actId="20577"/>
          <ac:spMkLst>
            <pc:docMk/>
            <pc:sldMk cId="2438216730" sldId="272"/>
            <ac:spMk id="5" creationId="{9CD5D336-935C-1487-7D3D-C9F3F8A98801}"/>
          </ac:spMkLst>
        </pc:spChg>
        <pc:spChg chg="add mod">
          <ac:chgData name="Guest User" userId="" providerId="Windows Live" clId="Web-{4B3679BF-9CDA-88F6-E43C-BAE76A41BD81}" dt="2024-12-11T18:12:20.760" v="403" actId="1076"/>
          <ac:spMkLst>
            <pc:docMk/>
            <pc:sldMk cId="2438216730" sldId="272"/>
            <ac:spMk id="6" creationId="{44BE4C50-5321-642A-557E-CE036DE9F7B2}"/>
          </ac:spMkLst>
        </pc:spChg>
        <pc:spChg chg="add mod">
          <ac:chgData name="Guest User" userId="" providerId="Windows Live" clId="Web-{4B3679BF-9CDA-88F6-E43C-BAE76A41BD81}" dt="2024-12-11T18:14:11.199" v="428" actId="20577"/>
          <ac:spMkLst>
            <pc:docMk/>
            <pc:sldMk cId="2438216730" sldId="272"/>
            <ac:spMk id="7" creationId="{02F5B130-9268-2826-EBB6-4C7F36B64B0E}"/>
          </ac:spMkLst>
        </pc:spChg>
        <pc:spChg chg="add">
          <ac:chgData name="Guest User" userId="" providerId="Windows Live" clId="Web-{4B3679BF-9CDA-88F6-E43C-BAE76A41BD81}" dt="2024-12-11T17:53:09.635" v="114"/>
          <ac:spMkLst>
            <pc:docMk/>
            <pc:sldMk cId="2438216730" sldId="272"/>
            <ac:spMk id="10" creationId="{09C946AC-2072-4946-A2B8-39F09D0944EE}"/>
          </ac:spMkLst>
        </pc:spChg>
        <pc:spChg chg="add">
          <ac:chgData name="Guest User" userId="" providerId="Windows Live" clId="Web-{4B3679BF-9CDA-88F6-E43C-BAE76A41BD81}" dt="2024-12-11T17:53:09.635" v="114"/>
          <ac:spMkLst>
            <pc:docMk/>
            <pc:sldMk cId="2438216730" sldId="272"/>
            <ac:spMk id="14" creationId="{559FD8B5-8CC4-4CFE-BD2A-1216B1F2C3DB}"/>
          </ac:spMkLst>
        </pc:spChg>
        <pc:spChg chg="add">
          <ac:chgData name="Guest User" userId="" providerId="Windows Live" clId="Web-{4B3679BF-9CDA-88F6-E43C-BAE76A41BD81}" dt="2024-12-11T17:53:09.635" v="114"/>
          <ac:spMkLst>
            <pc:docMk/>
            <pc:sldMk cId="2438216730" sldId="272"/>
            <ac:spMk id="16" creationId="{9ECF13F4-3D2A-4F2E-9BBD-3038670D21ED}"/>
          </ac:spMkLst>
        </pc:spChg>
        <pc:grpChg chg="add">
          <ac:chgData name="Guest User" userId="" providerId="Windows Live" clId="Web-{4B3679BF-9CDA-88F6-E43C-BAE76A41BD81}" dt="2024-12-11T17:53:09.635" v="114"/>
          <ac:grpSpMkLst>
            <pc:docMk/>
            <pc:sldMk cId="2438216730" sldId="272"/>
            <ac:grpSpMk id="18" creationId="{19660E16-DCC0-4B6C-8E84-4C292580059F}"/>
          </ac:grpSpMkLst>
        </pc:grpChg>
        <pc:picChg chg="add mod">
          <ac:chgData name="Guest User" userId="" providerId="Windows Live" clId="Web-{4B3679BF-9CDA-88F6-E43C-BAE76A41BD81}" dt="2024-12-11T17:55:35.340" v="117" actId="1076"/>
          <ac:picMkLst>
            <pc:docMk/>
            <pc:sldMk cId="2438216730" sldId="272"/>
            <ac:picMk id="3" creationId="{0FD921BD-F782-BD1C-687D-CCB17A089BF9}"/>
          </ac:picMkLst>
        </pc:picChg>
        <pc:picChg chg="add">
          <ac:chgData name="Guest User" userId="" providerId="Windows Live" clId="Web-{4B3679BF-9CDA-88F6-E43C-BAE76A41BD81}" dt="2024-12-11T17:53:09.635" v="114"/>
          <ac:picMkLst>
            <pc:docMk/>
            <pc:sldMk cId="2438216730" sldId="272"/>
            <ac:picMk id="8" creationId="{6AF6706C-CF07-43A1-BCC4-CBA5D33820DA}"/>
          </ac:picMkLst>
        </pc:picChg>
        <pc:picChg chg="add">
          <ac:chgData name="Guest User" userId="" providerId="Windows Live" clId="Web-{4B3679BF-9CDA-88F6-E43C-BAE76A41BD81}" dt="2024-12-11T17:53:09.635" v="114"/>
          <ac:picMkLst>
            <pc:docMk/>
            <pc:sldMk cId="2438216730" sldId="272"/>
            <ac:picMk id="12" creationId="{A748C8C8-F348-4D00-852A-26DD9EBCC24C}"/>
          </ac:picMkLst>
        </pc:picChg>
      </pc:sldChg>
      <pc:sldChg chg="addSp delSp modSp del ord">
        <pc:chgData name="Guest User" userId="" providerId="Windows Live" clId="Web-{4B3679BF-9CDA-88F6-E43C-BAE76A41BD81}" dt="2024-12-11T17:50:49.274" v="80"/>
        <pc:sldMkLst>
          <pc:docMk/>
          <pc:sldMk cId="2804748567" sldId="278"/>
        </pc:sldMkLst>
      </pc:sldChg>
      <pc:sldChg chg="addSp delSp modSp new">
        <pc:chgData name="Guest User" userId="" providerId="Windows Live" clId="Web-{4B3679BF-9CDA-88F6-E43C-BAE76A41BD81}" dt="2024-12-11T18:50:33.074" v="917" actId="20577"/>
        <pc:sldMkLst>
          <pc:docMk/>
          <pc:sldMk cId="1397769541" sldId="280"/>
        </pc:sldMkLst>
        <pc:spChg chg="add mod">
          <ac:chgData name="Guest User" userId="" providerId="Windows Live" clId="Web-{4B3679BF-9CDA-88F6-E43C-BAE76A41BD81}" dt="2024-12-11T18:21:23.673" v="449" actId="20577"/>
          <ac:spMkLst>
            <pc:docMk/>
            <pc:sldMk cId="1397769541" sldId="280"/>
            <ac:spMk id="2" creationId="{DB80A658-CF87-9A1A-28D1-875A2B58BB55}"/>
          </ac:spMkLst>
        </pc:spChg>
        <pc:spChg chg="add mod">
          <ac:chgData name="Guest User" userId="" providerId="Windows Live" clId="Web-{4B3679BF-9CDA-88F6-E43C-BAE76A41BD81}" dt="2024-12-11T18:35:58.607" v="821" actId="1076"/>
          <ac:spMkLst>
            <pc:docMk/>
            <pc:sldMk cId="1397769541" sldId="280"/>
            <ac:spMk id="6" creationId="{0F759BE5-D819-3F92-3F95-BCAFD97667E9}"/>
          </ac:spMkLst>
        </pc:spChg>
        <pc:spChg chg="add mod">
          <ac:chgData name="Guest User" userId="" providerId="Windows Live" clId="Web-{4B3679BF-9CDA-88F6-E43C-BAE76A41BD81}" dt="2024-12-11T18:50:33.074" v="917" actId="20577"/>
          <ac:spMkLst>
            <pc:docMk/>
            <pc:sldMk cId="1397769541" sldId="280"/>
            <ac:spMk id="7" creationId="{6DEC8D46-4020-2528-43D2-D93122E34404}"/>
          </ac:spMkLst>
        </pc:spChg>
        <pc:picChg chg="add mod">
          <ac:chgData name="Guest User" userId="" providerId="Windows Live" clId="Web-{4B3679BF-9CDA-88F6-E43C-BAE76A41BD81}" dt="2024-12-11T18:25:03.036" v="471" actId="1076"/>
          <ac:picMkLst>
            <pc:docMk/>
            <pc:sldMk cId="1397769541" sldId="280"/>
            <ac:picMk id="5" creationId="{2EA7A346-AC08-FA5B-59F4-67CC1AF3DD48}"/>
          </ac:picMkLst>
        </pc:picChg>
      </pc:sldChg>
      <pc:sldChg chg="addSp modSp new">
        <pc:chgData name="Guest User" userId="" providerId="Windows Live" clId="Web-{4B3679BF-9CDA-88F6-E43C-BAE76A41BD81}" dt="2024-12-11T19:07:09.431" v="1568" actId="20577"/>
        <pc:sldMkLst>
          <pc:docMk/>
          <pc:sldMk cId="2057545005" sldId="281"/>
        </pc:sldMkLst>
        <pc:spChg chg="add mod">
          <ac:chgData name="Guest User" userId="" providerId="Windows Live" clId="Web-{4B3679BF-9CDA-88F6-E43C-BAE76A41BD81}" dt="2024-12-11T19:07:09.431" v="1568" actId="20577"/>
          <ac:spMkLst>
            <pc:docMk/>
            <pc:sldMk cId="2057545005" sldId="281"/>
            <ac:spMk id="2" creationId="{A3513DA2-39CB-9853-BC42-DF01B09E89EF}"/>
          </ac:spMkLst>
        </pc:spChg>
      </pc:sldChg>
    </pc:docChg>
  </pc:docChgLst>
  <pc:docChgLst>
    <pc:chgData name="Karthik VC" userId="3d86d22c3a0d66a3" providerId="Windows Live" clId="Web-{A8F6D416-C10F-7EEA-8A7C-3E0CAB1A8314}"/>
    <pc:docChg chg="addSld delSld modSld">
      <pc:chgData name="Karthik VC" userId="3d86d22c3a0d66a3" providerId="Windows Live" clId="Web-{A8F6D416-C10F-7EEA-8A7C-3E0CAB1A8314}" dt="2024-12-11T11:00:47.112" v="1558" actId="1076"/>
      <pc:docMkLst>
        <pc:docMk/>
      </pc:docMkLst>
      <pc:sldChg chg="addSp modSp">
        <pc:chgData name="Karthik VC" userId="3d86d22c3a0d66a3" providerId="Windows Live" clId="Web-{A8F6D416-C10F-7EEA-8A7C-3E0CAB1A8314}" dt="2024-12-11T11:00:47.112" v="1558" actId="1076"/>
        <pc:sldMkLst>
          <pc:docMk/>
          <pc:sldMk cId="4011628915" sldId="270"/>
        </pc:sldMkLst>
      </pc:sldChg>
      <pc:sldChg chg="addSp delSp modSp del mod modClrScheme chgLayout">
        <pc:chgData name="Karthik VC" userId="3d86d22c3a0d66a3" providerId="Windows Live" clId="Web-{A8F6D416-C10F-7EEA-8A7C-3E0CAB1A8314}" dt="2024-12-11T10:54:08.146" v="1501"/>
        <pc:sldMkLst>
          <pc:docMk/>
          <pc:sldMk cId="1254615672" sldId="271"/>
        </pc:sldMkLst>
      </pc:sldChg>
      <pc:sldChg chg="modSp new">
        <pc:chgData name="Karthik VC" userId="3d86d22c3a0d66a3" providerId="Windows Live" clId="Web-{A8F6D416-C10F-7EEA-8A7C-3E0CAB1A8314}" dt="2024-12-11T10:55:46.571" v="1535" actId="20577"/>
        <pc:sldMkLst>
          <pc:docMk/>
          <pc:sldMk cId="1026634539" sldId="277"/>
        </pc:sldMkLst>
      </pc:sldChg>
    </pc:docChg>
  </pc:docChgLst>
  <pc:docChgLst>
    <pc:chgData name="Karthik VC" userId="3d86d22c3a0d66a3" providerId="Windows Live" clId="Web-{F654452F-F210-EF3B-48A7-15DEB6C214DF}"/>
    <pc:docChg chg="modSld">
      <pc:chgData name="Karthik VC" userId="3d86d22c3a0d66a3" providerId="Windows Live" clId="Web-{F654452F-F210-EF3B-48A7-15DEB6C214DF}" dt="2024-12-11T08:51:05.137" v="1"/>
      <pc:docMkLst>
        <pc:docMk/>
      </pc:docMkLst>
      <pc:sldChg chg="addSp delSp">
        <pc:chgData name="Karthik VC" userId="3d86d22c3a0d66a3" providerId="Windows Live" clId="Web-{F654452F-F210-EF3B-48A7-15DEB6C214DF}" dt="2024-12-11T08:51:05.137" v="1"/>
        <pc:sldMkLst>
          <pc:docMk/>
          <pc:sldMk cId="2533313215" sldId="264"/>
        </pc:sldMkLst>
      </pc:sldChg>
    </pc:docChg>
  </pc:docChgLst>
  <pc:docChgLst>
    <pc:chgData name="Chethan B" userId="5a737f95849c74e2" providerId="LiveId" clId="{2E7B1C8D-23B2-4789-9250-81C91DF3D3FE}"/>
    <pc:docChg chg="undo custSel addSld delSld modSld addSection delSection">
      <pc:chgData name="Chethan B" userId="5a737f95849c74e2" providerId="LiveId" clId="{2E7B1C8D-23B2-4789-9250-81C91DF3D3FE}" dt="2024-12-12T00:25:45.493" v="253"/>
      <pc:docMkLst>
        <pc:docMk/>
      </pc:docMkLst>
      <pc:sldChg chg="new del">
        <pc:chgData name="Chethan B" userId="5a737f95849c74e2" providerId="LiveId" clId="{2E7B1C8D-23B2-4789-9250-81C91DF3D3FE}" dt="2024-12-11T04:26:16.262" v="2" actId="47"/>
        <pc:sldMkLst>
          <pc:docMk/>
          <pc:sldMk cId="738429253" sldId="256"/>
        </pc:sldMkLst>
      </pc:sldChg>
      <pc:sldChg chg="new">
        <pc:chgData name="Chethan B" userId="5a737f95849c74e2" providerId="LiveId" clId="{2E7B1C8D-23B2-4789-9250-81C91DF3D3FE}" dt="2024-12-11T04:26:13.881" v="1" actId="680"/>
        <pc:sldMkLst>
          <pc:docMk/>
          <pc:sldMk cId="2891242083" sldId="257"/>
        </pc:sldMkLst>
      </pc:sldChg>
      <pc:sldChg chg="new">
        <pc:chgData name="Chethan B" userId="5a737f95849c74e2" providerId="LiveId" clId="{2E7B1C8D-23B2-4789-9250-81C91DF3D3FE}" dt="2024-12-11T04:55:05.920" v="3" actId="680"/>
        <pc:sldMkLst>
          <pc:docMk/>
          <pc:sldMk cId="1442021551" sldId="258"/>
        </pc:sldMkLst>
      </pc:sldChg>
      <pc:sldChg chg="new">
        <pc:chgData name="Chethan B" userId="5a737f95849c74e2" providerId="LiveId" clId="{2E7B1C8D-23B2-4789-9250-81C91DF3D3FE}" dt="2024-12-11T04:55:08.297" v="4" actId="680"/>
        <pc:sldMkLst>
          <pc:docMk/>
          <pc:sldMk cId="241892274" sldId="259"/>
        </pc:sldMkLst>
      </pc:sldChg>
      <pc:sldChg chg="new">
        <pc:chgData name="Chethan B" userId="5a737f95849c74e2" providerId="LiveId" clId="{2E7B1C8D-23B2-4789-9250-81C91DF3D3FE}" dt="2024-12-11T04:55:09.830" v="5" actId="680"/>
        <pc:sldMkLst>
          <pc:docMk/>
          <pc:sldMk cId="1387850609" sldId="260"/>
        </pc:sldMkLst>
      </pc:sldChg>
      <pc:sldChg chg="addSp delSp modSp new del mod modTransition setBg chgLayout">
        <pc:chgData name="Chethan B" userId="5a737f95849c74e2" providerId="LiveId" clId="{2E7B1C8D-23B2-4789-9250-81C91DF3D3FE}" dt="2024-12-11T06:27:51.735" v="77" actId="2696"/>
        <pc:sldMkLst>
          <pc:docMk/>
          <pc:sldMk cId="2804165739" sldId="261"/>
        </pc:sldMkLst>
      </pc:sldChg>
      <pc:sldChg chg="new">
        <pc:chgData name="Chethan B" userId="5a737f95849c74e2" providerId="LiveId" clId="{2E7B1C8D-23B2-4789-9250-81C91DF3D3FE}" dt="2024-12-11T04:55:17.533" v="7" actId="680"/>
        <pc:sldMkLst>
          <pc:docMk/>
          <pc:sldMk cId="1502501374" sldId="262"/>
        </pc:sldMkLst>
      </pc:sldChg>
      <pc:sldChg chg="new">
        <pc:chgData name="Chethan B" userId="5a737f95849c74e2" providerId="LiveId" clId="{2E7B1C8D-23B2-4789-9250-81C91DF3D3FE}" dt="2024-12-11T04:55:20.752" v="8" actId="680"/>
        <pc:sldMkLst>
          <pc:docMk/>
          <pc:sldMk cId="3286631228" sldId="263"/>
        </pc:sldMkLst>
      </pc:sldChg>
      <pc:sldChg chg="new">
        <pc:chgData name="Chethan B" userId="5a737f95849c74e2" providerId="LiveId" clId="{2E7B1C8D-23B2-4789-9250-81C91DF3D3FE}" dt="2024-12-11T04:55:25.026" v="9" actId="680"/>
        <pc:sldMkLst>
          <pc:docMk/>
          <pc:sldMk cId="2533313215" sldId="264"/>
        </pc:sldMkLst>
      </pc:sldChg>
      <pc:sldChg chg="addSp delSp modSp new mod setBg">
        <pc:chgData name="Chethan B" userId="5a737f95849c74e2" providerId="LiveId" clId="{2E7B1C8D-23B2-4789-9250-81C91DF3D3FE}" dt="2024-12-11T13:37:08.926" v="241" actId="1076"/>
        <pc:sldMkLst>
          <pc:docMk/>
          <pc:sldMk cId="2234063429" sldId="265"/>
        </pc:sldMkLst>
        <pc:spChg chg="add mod">
          <ac:chgData name="Chethan B" userId="5a737f95849c74e2" providerId="LiveId" clId="{2E7B1C8D-23B2-4789-9250-81C91DF3D3FE}" dt="2024-12-11T13:12:52.265" v="93" actId="2711"/>
          <ac:spMkLst>
            <pc:docMk/>
            <pc:sldMk cId="2234063429" sldId="265"/>
            <ac:spMk id="2" creationId="{FA325BB1-B905-D773-572A-CFD0D5DD56F5}"/>
          </ac:spMkLst>
        </pc:spChg>
        <pc:spChg chg="add mod">
          <ac:chgData name="Chethan B" userId="5a737f95849c74e2" providerId="LiveId" clId="{2E7B1C8D-23B2-4789-9250-81C91DF3D3FE}" dt="2024-12-11T13:33:15.888" v="227" actId="14100"/>
          <ac:spMkLst>
            <pc:docMk/>
            <pc:sldMk cId="2234063429" sldId="265"/>
            <ac:spMk id="3" creationId="{97077AAF-0A68-9414-1B7D-462F54E2A3AC}"/>
          </ac:spMkLst>
        </pc:spChg>
        <pc:spChg chg="add mod">
          <ac:chgData name="Chethan B" userId="5a737f95849c74e2" providerId="LiveId" clId="{2E7B1C8D-23B2-4789-9250-81C91DF3D3FE}" dt="2024-12-11T13:14:54.689" v="110" actId="1076"/>
          <ac:spMkLst>
            <pc:docMk/>
            <pc:sldMk cId="2234063429" sldId="265"/>
            <ac:spMk id="4" creationId="{AC442694-B96C-D4BD-AF84-C849F121D7A2}"/>
          </ac:spMkLst>
        </pc:spChg>
        <pc:spChg chg="add mod">
          <ac:chgData name="Chethan B" userId="5a737f95849c74e2" providerId="LiveId" clId="{2E7B1C8D-23B2-4789-9250-81C91DF3D3FE}" dt="2024-12-11T13:17:47.850" v="121" actId="207"/>
          <ac:spMkLst>
            <pc:docMk/>
            <pc:sldMk cId="2234063429" sldId="265"/>
            <ac:spMk id="5" creationId="{7651C76D-FDB2-6B5D-936D-5AA6424A2A45}"/>
          </ac:spMkLst>
        </pc:spChg>
        <pc:spChg chg="add mod">
          <ac:chgData name="Chethan B" userId="5a737f95849c74e2" providerId="LiveId" clId="{2E7B1C8D-23B2-4789-9250-81C91DF3D3FE}" dt="2024-12-11T13:18:59.185" v="132" actId="1076"/>
          <ac:spMkLst>
            <pc:docMk/>
            <pc:sldMk cId="2234063429" sldId="265"/>
            <ac:spMk id="7" creationId="{DCDAEB0E-4178-BF34-2D54-388B4C047648}"/>
          </ac:spMkLst>
        </pc:spChg>
        <pc:spChg chg="add mod">
          <ac:chgData name="Chethan B" userId="5a737f95849c74e2" providerId="LiveId" clId="{2E7B1C8D-23B2-4789-9250-81C91DF3D3FE}" dt="2024-12-11T13:23:30.881" v="154" actId="1076"/>
          <ac:spMkLst>
            <pc:docMk/>
            <pc:sldMk cId="2234063429" sldId="265"/>
            <ac:spMk id="12" creationId="{6679299E-61CB-73D6-C0C6-67C77A6BEA16}"/>
          </ac:spMkLst>
        </pc:spChg>
        <pc:picChg chg="add mod">
          <ac:chgData name="Chethan B" userId="5a737f95849c74e2" providerId="LiveId" clId="{2E7B1C8D-23B2-4789-9250-81C91DF3D3FE}" dt="2024-12-11T13:21:18.625" v="139" actId="1076"/>
          <ac:picMkLst>
            <pc:docMk/>
            <pc:sldMk cId="2234063429" sldId="265"/>
            <ac:picMk id="9" creationId="{86286ABB-8D6C-8570-C39B-0A43782B257E}"/>
          </ac:picMkLst>
        </pc:picChg>
        <pc:picChg chg="add mod">
          <ac:chgData name="Chethan B" userId="5a737f95849c74e2" providerId="LiveId" clId="{2E7B1C8D-23B2-4789-9250-81C91DF3D3FE}" dt="2024-12-11T13:21:22.012" v="140" actId="1076"/>
          <ac:picMkLst>
            <pc:docMk/>
            <pc:sldMk cId="2234063429" sldId="265"/>
            <ac:picMk id="11" creationId="{68387577-924A-85CD-4257-6285141D428B}"/>
          </ac:picMkLst>
        </pc:picChg>
        <pc:picChg chg="add mod">
          <ac:chgData name="Chethan B" userId="5a737f95849c74e2" providerId="LiveId" clId="{2E7B1C8D-23B2-4789-9250-81C91DF3D3FE}" dt="2024-12-11T13:37:08.926" v="241" actId="1076"/>
          <ac:picMkLst>
            <pc:docMk/>
            <pc:sldMk cId="2234063429" sldId="265"/>
            <ac:picMk id="16" creationId="{473FD8B7-852B-5FE2-3E07-022EF4ED5974}"/>
          </ac:picMkLst>
        </pc:picChg>
      </pc:sldChg>
      <pc:sldChg chg="addSp modSp new">
        <pc:chgData name="Chethan B" userId="5a737f95849c74e2" providerId="LiveId" clId="{2E7B1C8D-23B2-4789-9250-81C91DF3D3FE}" dt="2024-12-11T07:39:37.794" v="82" actId="931"/>
        <pc:sldMkLst>
          <pc:docMk/>
          <pc:sldMk cId="2831975526" sldId="266"/>
        </pc:sldMkLst>
        <pc:picChg chg="add mod">
          <ac:chgData name="Chethan B" userId="5a737f95849c74e2" providerId="LiveId" clId="{2E7B1C8D-23B2-4789-9250-81C91DF3D3FE}" dt="2024-12-11T07:39:37.794" v="82" actId="931"/>
          <ac:picMkLst>
            <pc:docMk/>
            <pc:sldMk cId="2831975526" sldId="266"/>
            <ac:picMk id="3" creationId="{302C3C66-8022-4453-AAA3-6C6B7C69E48A}"/>
          </ac:picMkLst>
        </pc:picChg>
      </pc:sldChg>
      <pc:sldChg chg="addSp delSp modSp new mod">
        <pc:chgData name="Chethan B" userId="5a737f95849c74e2" providerId="LiveId" clId="{2E7B1C8D-23B2-4789-9250-81C91DF3D3FE}" dt="2024-12-12T00:25:45.493" v="253"/>
        <pc:sldMkLst>
          <pc:docMk/>
          <pc:sldMk cId="9425141" sldId="267"/>
        </pc:sldMkLst>
        <pc:picChg chg="add mod">
          <ac:chgData name="Chethan B" userId="5a737f95849c74e2" providerId="LiveId" clId="{2E7B1C8D-23B2-4789-9250-81C91DF3D3FE}" dt="2024-12-12T00:25:45.493" v="253"/>
          <ac:picMkLst>
            <pc:docMk/>
            <pc:sldMk cId="9425141" sldId="267"/>
            <ac:picMk id="4" creationId="{941CE001-D405-E9B7-CD8B-5E166B698FC7}"/>
          </ac:picMkLst>
        </pc:picChg>
        <pc:picChg chg="add mod">
          <ac:chgData name="Chethan B" userId="5a737f95849c74e2" providerId="LiveId" clId="{2E7B1C8D-23B2-4789-9250-81C91DF3D3FE}" dt="2024-12-12T00:25:45.493" v="253"/>
          <ac:picMkLst>
            <pc:docMk/>
            <pc:sldMk cId="9425141" sldId="267"/>
            <ac:picMk id="6" creationId="{55234800-C10F-1B8A-5C3B-3FE414F42C0F}"/>
          </ac:picMkLst>
        </pc:picChg>
        <pc:picChg chg="add mod">
          <ac:chgData name="Chethan B" userId="5a737f95849c74e2" providerId="LiveId" clId="{2E7B1C8D-23B2-4789-9250-81C91DF3D3FE}" dt="2024-12-12T00:25:45.493" v="253"/>
          <ac:picMkLst>
            <pc:docMk/>
            <pc:sldMk cId="9425141" sldId="267"/>
            <ac:picMk id="8" creationId="{D6C24C1C-1622-6532-4CAB-70975C198D97}"/>
          </ac:picMkLst>
        </pc:picChg>
      </pc:sldChg>
      <pc:sldChg chg="addSp delSp modSp new mod">
        <pc:chgData name="Chethan B" userId="5a737f95849c74e2" providerId="LiveId" clId="{2E7B1C8D-23B2-4789-9250-81C91DF3D3FE}" dt="2024-12-12T00:25:37.066" v="251" actId="478"/>
        <pc:sldMkLst>
          <pc:docMk/>
          <pc:sldMk cId="764951860" sldId="268"/>
        </pc:sldMkLst>
        <pc:picChg chg="add mod">
          <ac:chgData name="Chethan B" userId="5a737f95849c74e2" providerId="LiveId" clId="{2E7B1C8D-23B2-4789-9250-81C91DF3D3FE}" dt="2024-12-12T00:25:21.838" v="248"/>
          <ac:picMkLst>
            <pc:docMk/>
            <pc:sldMk cId="764951860" sldId="268"/>
            <ac:picMk id="4" creationId="{96C1D1D3-9CC2-6F37-DF26-E7FBBFFBE7DC}"/>
          </ac:picMkLst>
        </pc:picChg>
        <pc:picChg chg="add del mod">
          <ac:chgData name="Chethan B" userId="5a737f95849c74e2" providerId="LiveId" clId="{2E7B1C8D-23B2-4789-9250-81C91DF3D3FE}" dt="2024-12-12T00:25:37.066" v="251" actId="478"/>
          <ac:picMkLst>
            <pc:docMk/>
            <pc:sldMk cId="764951860" sldId="268"/>
            <ac:picMk id="6" creationId="{B197913F-07CB-A6DC-6427-960C558CA0B6}"/>
          </ac:picMkLst>
        </pc:picChg>
      </pc:sldChg>
      <pc:sldChg chg="new">
        <pc:chgData name="Chethan B" userId="5a737f95849c74e2" providerId="LiveId" clId="{2E7B1C8D-23B2-4789-9250-81C91DF3D3FE}" dt="2024-12-11T04:55:41.574" v="14" actId="680"/>
        <pc:sldMkLst>
          <pc:docMk/>
          <pc:sldMk cId="1638118749" sldId="269"/>
        </pc:sldMkLst>
      </pc:sldChg>
      <pc:sldChg chg="new">
        <pc:chgData name="Chethan B" userId="5a737f95849c74e2" providerId="LiveId" clId="{2E7B1C8D-23B2-4789-9250-81C91DF3D3FE}" dt="2024-12-11T04:55:44.745" v="15" actId="680"/>
        <pc:sldMkLst>
          <pc:docMk/>
          <pc:sldMk cId="4011628915" sldId="270"/>
        </pc:sldMkLst>
      </pc:sldChg>
      <pc:sldChg chg="new">
        <pc:chgData name="Chethan B" userId="5a737f95849c74e2" providerId="LiveId" clId="{2E7B1C8D-23B2-4789-9250-81C91DF3D3FE}" dt="2024-12-11T04:55:47.265" v="16" actId="680"/>
        <pc:sldMkLst>
          <pc:docMk/>
          <pc:sldMk cId="1254615672" sldId="271"/>
        </pc:sldMkLst>
      </pc:sldChg>
      <pc:sldChg chg="new del">
        <pc:chgData name="Chethan B" userId="5a737f95849c74e2" providerId="LiveId" clId="{2E7B1C8D-23B2-4789-9250-81C91DF3D3FE}" dt="2024-12-11T07:21:37.821" v="79" actId="47"/>
        <pc:sldMkLst>
          <pc:docMk/>
          <pc:sldMk cId="1667046387" sldId="272"/>
        </pc:sldMkLst>
      </pc:sldChg>
      <pc:sldChg chg="new">
        <pc:chgData name="Chethan B" userId="5a737f95849c74e2" providerId="LiveId" clId="{2E7B1C8D-23B2-4789-9250-81C91DF3D3FE}" dt="2024-12-11T07:21:42.810" v="80" actId="680"/>
        <pc:sldMkLst>
          <pc:docMk/>
          <pc:sldMk cId="2438216730" sldId="272"/>
        </pc:sldMkLst>
      </pc:sldChg>
      <pc:sldChg chg="new">
        <pc:chgData name="Chethan B" userId="5a737f95849c74e2" providerId="LiveId" clId="{2E7B1C8D-23B2-4789-9250-81C91DF3D3FE}" dt="2024-12-11T07:21:46.410" v="81" actId="680"/>
        <pc:sldMkLst>
          <pc:docMk/>
          <pc:sldMk cId="1524064257" sldId="273"/>
        </pc:sldMkLst>
      </pc:sldChg>
      <pc:sldChg chg="addSp modSp mod setBg">
        <pc:chgData name="Chethan B" userId="5a737f95849c74e2" providerId="LiveId" clId="{2E7B1C8D-23B2-4789-9250-81C91DF3D3FE}" dt="2024-12-11T13:36:33.663" v="233" actId="1076"/>
        <pc:sldMkLst>
          <pc:docMk/>
          <pc:sldMk cId="3319263902" sldId="277"/>
        </pc:sldMkLst>
        <pc:spChg chg="add mod">
          <ac:chgData name="Chethan B" userId="5a737f95849c74e2" providerId="LiveId" clId="{2E7B1C8D-23B2-4789-9250-81C91DF3D3FE}" dt="2024-12-11T13:24:29.641" v="161" actId="1076"/>
          <ac:spMkLst>
            <pc:docMk/>
            <pc:sldMk cId="3319263902" sldId="277"/>
            <ac:spMk id="2" creationId="{5E3109C3-1C81-CDBB-892D-EC25CB5F7101}"/>
          </ac:spMkLst>
        </pc:spChg>
        <pc:spChg chg="add mod">
          <ac:chgData name="Chethan B" userId="5a737f95849c74e2" providerId="LiveId" clId="{2E7B1C8D-23B2-4789-9250-81C91DF3D3FE}" dt="2024-12-11T13:28:42.882" v="215" actId="1076"/>
          <ac:spMkLst>
            <pc:docMk/>
            <pc:sldMk cId="3319263902" sldId="277"/>
            <ac:spMk id="3" creationId="{32EA959E-7CA5-3A4C-F47C-77B2DE5F73D4}"/>
          </ac:spMkLst>
        </pc:spChg>
        <pc:spChg chg="add mod">
          <ac:chgData name="Chethan B" userId="5a737f95849c74e2" providerId="LiveId" clId="{2E7B1C8D-23B2-4789-9250-81C91DF3D3FE}" dt="2024-12-11T13:29:01.817" v="217" actId="207"/>
          <ac:spMkLst>
            <pc:docMk/>
            <pc:sldMk cId="3319263902" sldId="277"/>
            <ac:spMk id="4" creationId="{470F17B5-9235-413A-5AB1-2C22910040B3}"/>
          </ac:spMkLst>
        </pc:spChg>
        <pc:spChg chg="add mod">
          <ac:chgData name="Chethan B" userId="5a737f95849c74e2" providerId="LiveId" clId="{2E7B1C8D-23B2-4789-9250-81C91DF3D3FE}" dt="2024-12-11T13:29:08.433" v="218" actId="207"/>
          <ac:spMkLst>
            <pc:docMk/>
            <pc:sldMk cId="3319263902" sldId="277"/>
            <ac:spMk id="5" creationId="{EAE3B988-250E-8FA8-A387-A782BDB70174}"/>
          </ac:spMkLst>
        </pc:spChg>
        <pc:spChg chg="add mod">
          <ac:chgData name="Chethan B" userId="5a737f95849c74e2" providerId="LiveId" clId="{2E7B1C8D-23B2-4789-9250-81C91DF3D3FE}" dt="2024-12-11T13:28:07.544" v="210" actId="1076"/>
          <ac:spMkLst>
            <pc:docMk/>
            <pc:sldMk cId="3319263902" sldId="277"/>
            <ac:spMk id="6" creationId="{D3505BFA-1DA5-E4BE-2490-000268068CF6}"/>
          </ac:spMkLst>
        </pc:spChg>
        <pc:picChg chg="add mod">
          <ac:chgData name="Chethan B" userId="5a737f95849c74e2" providerId="LiveId" clId="{2E7B1C8D-23B2-4789-9250-81C91DF3D3FE}" dt="2024-12-11T13:36:33.663" v="233" actId="1076"/>
          <ac:picMkLst>
            <pc:docMk/>
            <pc:sldMk cId="3319263902" sldId="277"/>
            <ac:picMk id="8" creationId="{96ABB7FF-CB79-F15F-9E63-DB0D5D536FBE}"/>
          </ac:picMkLst>
        </pc:picChg>
        <pc:picChg chg="add mod">
          <ac:chgData name="Chethan B" userId="5a737f95849c74e2" providerId="LiveId" clId="{2E7B1C8D-23B2-4789-9250-81C91DF3D3FE}" dt="2024-12-11T13:36:17.757" v="230" actId="1076"/>
          <ac:picMkLst>
            <pc:docMk/>
            <pc:sldMk cId="3319263902" sldId="277"/>
            <ac:picMk id="14" creationId="{8A5286C8-0ED3-BBB5-2956-CC24C6640083}"/>
          </ac:picMkLst>
        </pc:picChg>
      </pc:sldChg>
      <pc:sldChg chg="new del">
        <pc:chgData name="Chethan B" userId="5a737f95849c74e2" providerId="LiveId" clId="{2E7B1C8D-23B2-4789-9250-81C91DF3D3FE}" dt="2024-12-11T13:21:34.416" v="142" actId="680"/>
        <pc:sldMkLst>
          <pc:docMk/>
          <pc:sldMk cId="645605475" sldId="279"/>
        </pc:sldMkLst>
      </pc:sldChg>
    </pc:docChg>
  </pc:docChgLst>
  <pc:docChgLst>
    <pc:chgData name="Karthik VC" userId="3d86d22c3a0d66a3" providerId="Windows Live" clId="Web-{A53A940E-9B09-4517-2E42-73BBFED601F1}"/>
    <pc:docChg chg="modSld">
      <pc:chgData name="Karthik VC" userId="3d86d22c3a0d66a3" providerId="Windows Live" clId="Web-{A53A940E-9B09-4517-2E42-73BBFED601F1}" dt="2024-12-11T09:17:47.201" v="1"/>
      <pc:docMkLst>
        <pc:docMk/>
      </pc:docMkLst>
      <pc:sldChg chg="mod setBg">
        <pc:chgData name="Karthik VC" userId="3d86d22c3a0d66a3" providerId="Windows Live" clId="Web-{A53A940E-9B09-4517-2E42-73BBFED601F1}" dt="2024-12-11T09:17:47.201" v="1"/>
        <pc:sldMkLst>
          <pc:docMk/>
          <pc:sldMk cId="2533313215" sldId="264"/>
        </pc:sldMkLst>
      </pc:sldChg>
    </pc:docChg>
  </pc:docChgLst>
  <pc:docChgLst>
    <pc:chgData name="Guest User" providerId="Windows Live" clId="Web-{DCE6AFB5-316A-9AB3-E926-B26C6179C77A}"/>
    <pc:docChg chg="modSld">
      <pc:chgData name="Guest User" userId="" providerId="Windows Live" clId="Web-{DCE6AFB5-316A-9AB3-E926-B26C6179C77A}" dt="2024-12-11T17:28:39.118" v="1" actId="1076"/>
      <pc:docMkLst>
        <pc:docMk/>
      </pc:docMkLst>
      <pc:sldChg chg="modSp">
        <pc:chgData name="Guest User" userId="" providerId="Windows Live" clId="Web-{DCE6AFB5-316A-9AB3-E926-B26C6179C77A}" dt="2024-12-11T17:28:39.118" v="1" actId="1076"/>
        <pc:sldMkLst>
          <pc:docMk/>
          <pc:sldMk cId="1387850609" sldId="260"/>
        </pc:sldMkLst>
        <pc:picChg chg="mod">
          <ac:chgData name="Guest User" userId="" providerId="Windows Live" clId="Web-{DCE6AFB5-316A-9AB3-E926-B26C6179C77A}" dt="2024-12-11T17:28:39.118" v="1" actId="1076"/>
          <ac:picMkLst>
            <pc:docMk/>
            <pc:sldMk cId="1387850609" sldId="260"/>
            <ac:picMk id="3" creationId="{54670AE9-0F38-6597-E444-55EA3A5F57AA}"/>
          </ac:picMkLst>
        </pc:picChg>
      </pc:sldChg>
    </pc:docChg>
  </pc:docChgLst>
  <pc:docChgLst>
    <pc:chgData name="Karthik VC" userId="3d86d22c3a0d66a3" providerId="Windows Live" clId="Web-{19D76155-F545-F4D5-0E81-7FDDDD9102D4}"/>
    <pc:docChg chg="addSld delSld">
      <pc:chgData name="Karthik VC" userId="3d86d22c3a0d66a3" providerId="Windows Live" clId="Web-{19D76155-F545-F4D5-0E81-7FDDDD9102D4}" dt="2024-12-11T11:09:29.194" v="3"/>
      <pc:docMkLst>
        <pc:docMk/>
      </pc:docMkLst>
      <pc:sldChg chg="del">
        <pc:chgData name="Karthik VC" userId="3d86d22c3a0d66a3" providerId="Windows Live" clId="Web-{19D76155-F545-F4D5-0E81-7FDDDD9102D4}" dt="2024-12-11T11:09:09.052" v="0"/>
        <pc:sldMkLst>
          <pc:docMk/>
          <pc:sldMk cId="4011628915" sldId="270"/>
        </pc:sldMkLst>
      </pc:sldChg>
      <pc:sldChg chg="del">
        <pc:chgData name="Karthik VC" userId="3d86d22c3a0d66a3" providerId="Windows Live" clId="Web-{19D76155-F545-F4D5-0E81-7FDDDD9102D4}" dt="2024-12-11T11:09:13.818" v="1"/>
        <pc:sldMkLst>
          <pc:docMk/>
          <pc:sldMk cId="1026634539" sldId="277"/>
        </pc:sldMkLst>
      </pc:sldChg>
      <pc:sldChg chg="new">
        <pc:chgData name="Karthik VC" userId="3d86d22c3a0d66a3" providerId="Windows Live" clId="Web-{19D76155-F545-F4D5-0E81-7FDDDD9102D4}" dt="2024-12-11T11:09:22.553" v="2"/>
        <pc:sldMkLst>
          <pc:docMk/>
          <pc:sldMk cId="3319263902" sldId="277"/>
        </pc:sldMkLst>
      </pc:sldChg>
      <pc:sldChg chg="new">
        <pc:chgData name="Karthik VC" userId="3d86d22c3a0d66a3" providerId="Windows Live" clId="Web-{19D76155-F545-F4D5-0E81-7FDDDD9102D4}" dt="2024-12-11T11:09:29.194" v="3"/>
        <pc:sldMkLst>
          <pc:docMk/>
          <pc:sldMk cId="2804748567" sldId="278"/>
        </pc:sldMkLst>
      </pc:sldChg>
    </pc:docChg>
  </pc:docChgLst>
  <pc:docChgLst>
    <pc:chgData name="Karthik VC" userId="3d86d22c3a0d66a3" providerId="LiveId" clId="{CE70B2E4-EA8E-9145-9313-D27F1153E41B}"/>
    <pc:docChg chg="custSel modSld">
      <pc:chgData name="Karthik VC" userId="3d86d22c3a0d66a3" providerId="LiveId" clId="{CE70B2E4-EA8E-9145-9313-D27F1153E41B}" dt="2024-12-11T10:11:54.305" v="267" actId="14100"/>
      <pc:docMkLst>
        <pc:docMk/>
      </pc:docMkLst>
      <pc:sldChg chg="addSp delSp modSp mod modClrScheme delDesignElem chgLayout">
        <pc:chgData name="Karthik VC" userId="3d86d22c3a0d66a3" providerId="LiveId" clId="{CE70B2E4-EA8E-9145-9313-D27F1153E41B}" dt="2024-12-11T10:11:54.305" v="267" actId="14100"/>
        <pc:sldMkLst>
          <pc:docMk/>
          <pc:sldMk cId="4011628915" sldId="270"/>
        </pc:sldMkLst>
      </pc:sldChg>
    </pc:docChg>
  </pc:docChgLst>
  <pc:docChgLst>
    <pc:chgData name="dhanush r" userId="ba25cf262b1904c7" providerId="LiveId" clId="{00C2626E-954C-41A5-A361-3DB18F9F659E}"/>
    <pc:docChg chg="undo redo custSel addSld modSld">
      <pc:chgData name="dhanush r" userId="ba25cf262b1904c7" providerId="LiveId" clId="{00C2626E-954C-41A5-A361-3DB18F9F659E}" dt="2025-01-03T09:17:47.652" v="147" actId="20577"/>
      <pc:docMkLst>
        <pc:docMk/>
      </pc:docMkLst>
      <pc:sldChg chg="addSp delSp modSp mod">
        <pc:chgData name="dhanush r" userId="ba25cf262b1904c7" providerId="LiveId" clId="{00C2626E-954C-41A5-A361-3DB18F9F659E}" dt="2025-01-03T09:17:47.652" v="147" actId="20577"/>
        <pc:sldMkLst>
          <pc:docMk/>
          <pc:sldMk cId="3286631228" sldId="263"/>
        </pc:sldMkLst>
        <pc:spChg chg="add del">
          <ac:chgData name="dhanush r" userId="ba25cf262b1904c7" providerId="LiveId" clId="{00C2626E-954C-41A5-A361-3DB18F9F659E}" dt="2025-01-03T09:17:09.112" v="140" actId="478"/>
          <ac:spMkLst>
            <pc:docMk/>
            <pc:sldMk cId="3286631228" sldId="263"/>
            <ac:spMk id="2" creationId="{8A898E67-DFBD-3861-7BC1-FB7ACC21D456}"/>
          </ac:spMkLst>
        </pc:spChg>
        <pc:spChg chg="add del mod">
          <ac:chgData name="dhanush r" userId="ba25cf262b1904c7" providerId="LiveId" clId="{00C2626E-954C-41A5-A361-3DB18F9F659E}" dt="2025-01-03T09:17:09.112" v="140" actId="478"/>
          <ac:spMkLst>
            <pc:docMk/>
            <pc:sldMk cId="3286631228" sldId="263"/>
            <ac:spMk id="3" creationId="{BC992821-1D40-62F6-FEB0-2D9F70282431}"/>
          </ac:spMkLst>
        </pc:spChg>
        <pc:spChg chg="add del mod">
          <ac:chgData name="dhanush r" userId="ba25cf262b1904c7" providerId="LiveId" clId="{00C2626E-954C-41A5-A361-3DB18F9F659E}" dt="2025-01-03T09:17:09.112" v="140" actId="478"/>
          <ac:spMkLst>
            <pc:docMk/>
            <pc:sldMk cId="3286631228" sldId="263"/>
            <ac:spMk id="4" creationId="{DCF649EE-856B-9720-939B-1B07A8DD0351}"/>
          </ac:spMkLst>
        </pc:spChg>
        <pc:spChg chg="add del">
          <ac:chgData name="dhanush r" userId="ba25cf262b1904c7" providerId="LiveId" clId="{00C2626E-954C-41A5-A361-3DB18F9F659E}" dt="2025-01-03T09:17:09.112" v="140" actId="478"/>
          <ac:spMkLst>
            <pc:docMk/>
            <pc:sldMk cId="3286631228" sldId="263"/>
            <ac:spMk id="8" creationId="{2F5EA129-71F0-E99C-EA17-D3A62F7A2130}"/>
          </ac:spMkLst>
        </pc:spChg>
        <pc:spChg chg="add del mod">
          <ac:chgData name="dhanush r" userId="ba25cf262b1904c7" providerId="LiveId" clId="{00C2626E-954C-41A5-A361-3DB18F9F659E}" dt="2025-01-03T09:17:47.652" v="147" actId="20577"/>
          <ac:spMkLst>
            <pc:docMk/>
            <pc:sldMk cId="3286631228" sldId="263"/>
            <ac:spMk id="20" creationId="{974D4FF2-F5F4-04E3-290B-CC5608F9974D}"/>
          </ac:spMkLst>
        </pc:spChg>
        <pc:spChg chg="add del">
          <ac:chgData name="dhanush r" userId="ba25cf262b1904c7" providerId="LiveId" clId="{00C2626E-954C-41A5-A361-3DB18F9F659E}" dt="2025-01-03T09:17:09.112" v="140" actId="478"/>
          <ac:spMkLst>
            <pc:docMk/>
            <pc:sldMk cId="3286631228" sldId="263"/>
            <ac:spMk id="23" creationId="{49F5CCE0-3ECA-C528-05BB-779D8F2CA714}"/>
          </ac:spMkLst>
        </pc:spChg>
        <pc:picChg chg="add del">
          <ac:chgData name="dhanush r" userId="ba25cf262b1904c7" providerId="LiveId" clId="{00C2626E-954C-41A5-A361-3DB18F9F659E}" dt="2025-01-03T09:17:09.112" v="140" actId="478"/>
          <ac:picMkLst>
            <pc:docMk/>
            <pc:sldMk cId="3286631228" sldId="263"/>
            <ac:picMk id="32" creationId="{BBC723D0-6EB2-E24F-609D-6904203ED859}"/>
          </ac:picMkLst>
        </pc:picChg>
        <pc:cxnChg chg="add del">
          <ac:chgData name="dhanush r" userId="ba25cf262b1904c7" providerId="LiveId" clId="{00C2626E-954C-41A5-A361-3DB18F9F659E}" dt="2025-01-03T09:17:09.112" v="140" actId="478"/>
          <ac:cxnSpMkLst>
            <pc:docMk/>
            <pc:sldMk cId="3286631228" sldId="263"/>
            <ac:cxnSpMk id="17" creationId="{6BFF9418-8EAF-2522-6491-D7D751E78990}"/>
          </ac:cxnSpMkLst>
        </pc:cxnChg>
        <pc:cxnChg chg="add del">
          <ac:chgData name="dhanush r" userId="ba25cf262b1904c7" providerId="LiveId" clId="{00C2626E-954C-41A5-A361-3DB18F9F659E}" dt="2025-01-03T09:17:09.112" v="140" actId="478"/>
          <ac:cxnSpMkLst>
            <pc:docMk/>
            <pc:sldMk cId="3286631228" sldId="263"/>
            <ac:cxnSpMk id="25" creationId="{23FE8FA4-BDEF-D5EC-AB1A-5A53B8FAF14A}"/>
          </ac:cxnSpMkLst>
        </pc:cxnChg>
      </pc:sldChg>
      <pc:sldChg chg="addSp delSp modSp mod">
        <pc:chgData name="dhanush r" userId="ba25cf262b1904c7" providerId="LiveId" clId="{00C2626E-954C-41A5-A361-3DB18F9F659E}" dt="2025-01-01T05:07:04.914" v="125" actId="14100"/>
        <pc:sldMkLst>
          <pc:docMk/>
          <pc:sldMk cId="273966727" sldId="276"/>
        </pc:sldMkLst>
        <pc:spChg chg="add mod">
          <ac:chgData name="dhanush r" userId="ba25cf262b1904c7" providerId="LiveId" clId="{00C2626E-954C-41A5-A361-3DB18F9F659E}" dt="2025-01-01T05:06:52.155" v="123" actId="255"/>
          <ac:spMkLst>
            <pc:docMk/>
            <pc:sldMk cId="273966727" sldId="276"/>
            <ac:spMk id="11" creationId="{847F8BEE-5237-636B-D083-F15FE325A7BE}"/>
          </ac:spMkLst>
        </pc:spChg>
        <pc:picChg chg="mod">
          <ac:chgData name="dhanush r" userId="ba25cf262b1904c7" providerId="LiveId" clId="{00C2626E-954C-41A5-A361-3DB18F9F659E}" dt="2025-01-01T05:07:04.914" v="125" actId="14100"/>
          <ac:picMkLst>
            <pc:docMk/>
            <pc:sldMk cId="273966727" sldId="276"/>
            <ac:picMk id="3" creationId="{2A8BEEA9-5A7F-1DF8-7147-90E2759F97C5}"/>
          </ac:picMkLst>
        </pc:picChg>
      </pc:sldChg>
      <pc:sldChg chg="addSp modSp new mod">
        <pc:chgData name="dhanush r" userId="ba25cf262b1904c7" providerId="LiveId" clId="{00C2626E-954C-41A5-A361-3DB18F9F659E}" dt="2025-01-01T05:04:48.312" v="29" actId="207"/>
        <pc:sldMkLst>
          <pc:docMk/>
          <pc:sldMk cId="3258067878" sldId="282"/>
        </pc:sldMkLst>
        <pc:spChg chg="add mod">
          <ac:chgData name="dhanush r" userId="ba25cf262b1904c7" providerId="LiveId" clId="{00C2626E-954C-41A5-A361-3DB18F9F659E}" dt="2025-01-01T05:04:48.312" v="29" actId="207"/>
          <ac:spMkLst>
            <pc:docMk/>
            <pc:sldMk cId="3258067878" sldId="282"/>
            <ac:spMk id="2" creationId="{91DD1975-B770-06A1-ECF3-04FF69B336B3}"/>
          </ac:spMkLst>
        </pc:spChg>
      </pc:sldChg>
    </pc:docChg>
  </pc:docChgLst>
  <pc:docChgLst>
    <pc:chgData name="dhanush r" userId="ba25cf262b1904c7" providerId="LiveId" clId="{224723FF-E5BA-470F-853E-C50020123E43}"/>
    <pc:docChg chg="undo custSel modSld sldOrd">
      <pc:chgData name="dhanush r" userId="ba25cf262b1904c7" providerId="LiveId" clId="{224723FF-E5BA-470F-853E-C50020123E43}" dt="2024-12-11T18:06:28.990" v="3531" actId="14861"/>
      <pc:docMkLst>
        <pc:docMk/>
      </pc:docMkLst>
      <pc:sldChg chg="modSp">
        <pc:chgData name="dhanush r" userId="ba25cf262b1904c7" providerId="LiveId" clId="{224723FF-E5BA-470F-853E-C50020123E43}" dt="2024-12-11T16:17:59.132" v="203"/>
        <pc:sldMkLst>
          <pc:docMk/>
          <pc:sldMk cId="1502501374" sldId="262"/>
        </pc:sldMkLst>
      </pc:sldChg>
      <pc:sldChg chg="addSp delSp modSp mod">
        <pc:chgData name="dhanush r" userId="ba25cf262b1904c7" providerId="LiveId" clId="{224723FF-E5BA-470F-853E-C50020123E43}" dt="2024-12-11T17:58:26.304" v="3466" actId="1038"/>
        <pc:sldMkLst>
          <pc:docMk/>
          <pc:sldMk cId="3286631228" sldId="263"/>
        </pc:sldMkLst>
        <pc:spChg chg="add mod">
          <ac:chgData name="dhanush r" userId="ba25cf262b1904c7" providerId="LiveId" clId="{224723FF-E5BA-470F-853E-C50020123E43}" dt="2024-12-11T17:00:03.703" v="1299" actId="207"/>
          <ac:spMkLst>
            <pc:docMk/>
            <pc:sldMk cId="3286631228" sldId="263"/>
            <ac:spMk id="2" creationId="{8A898E67-DFBD-3861-7BC1-FB7ACC21D456}"/>
          </ac:spMkLst>
        </pc:spChg>
        <pc:spChg chg="add mod">
          <ac:chgData name="dhanush r" userId="ba25cf262b1904c7" providerId="LiveId" clId="{224723FF-E5BA-470F-853E-C50020123E43}" dt="2024-12-11T16:32:19.819" v="844" actId="1036"/>
          <ac:spMkLst>
            <pc:docMk/>
            <pc:sldMk cId="3286631228" sldId="263"/>
            <ac:spMk id="3" creationId="{BC992821-1D40-62F6-FEB0-2D9F70282431}"/>
          </ac:spMkLst>
        </pc:spChg>
        <pc:spChg chg="add mod">
          <ac:chgData name="dhanush r" userId="ba25cf262b1904c7" providerId="LiveId" clId="{224723FF-E5BA-470F-853E-C50020123E43}" dt="2024-12-11T17:05:11.276" v="1362" actId="1035"/>
          <ac:spMkLst>
            <pc:docMk/>
            <pc:sldMk cId="3286631228" sldId="263"/>
            <ac:spMk id="4" creationId="{DCF649EE-856B-9720-939B-1B07A8DD0351}"/>
          </ac:spMkLst>
        </pc:spChg>
        <pc:spChg chg="add mod">
          <ac:chgData name="dhanush r" userId="ba25cf262b1904c7" providerId="LiveId" clId="{224723FF-E5BA-470F-853E-C50020123E43}" dt="2024-12-11T17:14:15.768" v="1607" actId="207"/>
          <ac:spMkLst>
            <pc:docMk/>
            <pc:sldMk cId="3286631228" sldId="263"/>
            <ac:spMk id="8" creationId="{2F5EA129-71F0-E99C-EA17-D3A62F7A2130}"/>
          </ac:spMkLst>
        </pc:spChg>
        <pc:spChg chg="add mod">
          <ac:chgData name="dhanush r" userId="ba25cf262b1904c7" providerId="LiveId" clId="{224723FF-E5BA-470F-853E-C50020123E43}" dt="2024-12-11T17:13:51.244" v="1606" actId="207"/>
          <ac:spMkLst>
            <pc:docMk/>
            <pc:sldMk cId="3286631228" sldId="263"/>
            <ac:spMk id="20" creationId="{974D4FF2-F5F4-04E3-290B-CC5608F9974D}"/>
          </ac:spMkLst>
        </pc:spChg>
        <pc:spChg chg="add mod">
          <ac:chgData name="dhanush r" userId="ba25cf262b1904c7" providerId="LiveId" clId="{224723FF-E5BA-470F-853E-C50020123E43}" dt="2024-12-11T17:58:07.489" v="3349" actId="1037"/>
          <ac:spMkLst>
            <pc:docMk/>
            <pc:sldMk cId="3286631228" sldId="263"/>
            <ac:spMk id="23" creationId="{49F5CCE0-3ECA-C528-05BB-779D8F2CA714}"/>
          </ac:spMkLst>
        </pc:spChg>
        <pc:picChg chg="add mod">
          <ac:chgData name="dhanush r" userId="ba25cf262b1904c7" providerId="LiveId" clId="{224723FF-E5BA-470F-853E-C50020123E43}" dt="2024-12-11T17:57:34.229" v="3218" actId="14861"/>
          <ac:picMkLst>
            <pc:docMk/>
            <pc:sldMk cId="3286631228" sldId="263"/>
            <ac:picMk id="32" creationId="{BBC723D0-6EB2-E24F-609D-6904203ED859}"/>
          </ac:picMkLst>
        </pc:picChg>
        <pc:cxnChg chg="add mod">
          <ac:chgData name="dhanush r" userId="ba25cf262b1904c7" providerId="LiveId" clId="{224723FF-E5BA-470F-853E-C50020123E43}" dt="2024-12-11T17:12:59.504" v="1567" actId="1037"/>
          <ac:cxnSpMkLst>
            <pc:docMk/>
            <pc:sldMk cId="3286631228" sldId="263"/>
            <ac:cxnSpMk id="17" creationId="{6BFF9418-8EAF-2522-6491-D7D751E78990}"/>
          </ac:cxnSpMkLst>
        </pc:cxnChg>
        <pc:cxnChg chg="add mod">
          <ac:chgData name="dhanush r" userId="ba25cf262b1904c7" providerId="LiveId" clId="{224723FF-E5BA-470F-853E-C50020123E43}" dt="2024-12-11T17:58:26.304" v="3466" actId="1038"/>
          <ac:cxnSpMkLst>
            <pc:docMk/>
            <pc:sldMk cId="3286631228" sldId="263"/>
            <ac:cxnSpMk id="25" creationId="{23FE8FA4-BDEF-D5EC-AB1A-5A53B8FAF14A}"/>
          </ac:cxnSpMkLst>
        </pc:cxnChg>
      </pc:sldChg>
      <pc:sldChg chg="addSp delSp modSp mod ord">
        <pc:chgData name="dhanush r" userId="ba25cf262b1904c7" providerId="LiveId" clId="{224723FF-E5BA-470F-853E-C50020123E43}" dt="2024-12-11T17:59:04.125" v="3467" actId="14861"/>
        <pc:sldMkLst>
          <pc:docMk/>
          <pc:sldMk cId="273966727" sldId="276"/>
        </pc:sldMkLst>
        <pc:spChg chg="mod">
          <ac:chgData name="dhanush r" userId="ba25cf262b1904c7" providerId="LiveId" clId="{224723FF-E5BA-470F-853E-C50020123E43}" dt="2024-12-11T16:06:25.291" v="3" actId="1076"/>
          <ac:spMkLst>
            <pc:docMk/>
            <pc:sldMk cId="273966727" sldId="276"/>
            <ac:spMk id="5" creationId="{8D663085-8BFD-4B7A-6E3D-52A2EB74B020}"/>
          </ac:spMkLst>
        </pc:spChg>
        <pc:spChg chg="mod">
          <ac:chgData name="dhanush r" userId="ba25cf262b1904c7" providerId="LiveId" clId="{224723FF-E5BA-470F-853E-C50020123E43}" dt="2024-12-11T17:55:25.109" v="3213" actId="14861"/>
          <ac:spMkLst>
            <pc:docMk/>
            <pc:sldMk cId="273966727" sldId="276"/>
            <ac:spMk id="7" creationId="{269F02CE-3E54-439A-917F-E9EF70456B8D}"/>
          </ac:spMkLst>
        </pc:spChg>
        <pc:picChg chg="mod">
          <ac:chgData name="dhanush r" userId="ba25cf262b1904c7" providerId="LiveId" clId="{224723FF-E5BA-470F-853E-C50020123E43}" dt="2024-12-11T17:59:04.125" v="3467" actId="14861"/>
          <ac:picMkLst>
            <pc:docMk/>
            <pc:sldMk cId="273966727" sldId="276"/>
            <ac:picMk id="3" creationId="{2A8BEEA9-5A7F-1DF8-7147-90E2759F97C5}"/>
          </ac:picMkLst>
        </pc:picChg>
      </pc:sldChg>
      <pc:sldChg chg="mod chgLayout">
        <pc:chgData name="dhanush r" userId="ba25cf262b1904c7" providerId="LiveId" clId="{224723FF-E5BA-470F-853E-C50020123E43}" dt="2024-12-11T16:34:25.325" v="845" actId="6264"/>
        <pc:sldMkLst>
          <pc:docMk/>
          <pc:sldMk cId="2804748567" sldId="278"/>
        </pc:sldMkLst>
      </pc:sldChg>
      <pc:sldChg chg="addSp delSp modSp mod ord">
        <pc:chgData name="dhanush r" userId="ba25cf262b1904c7" providerId="LiveId" clId="{224723FF-E5BA-470F-853E-C50020123E43}" dt="2024-12-11T18:06:28.990" v="3531" actId="14861"/>
        <pc:sldMkLst>
          <pc:docMk/>
          <pc:sldMk cId="1256655551" sldId="279"/>
        </pc:sldMkLst>
        <pc:spChg chg="add mod">
          <ac:chgData name="dhanush r" userId="ba25cf262b1904c7" providerId="LiveId" clId="{224723FF-E5BA-470F-853E-C50020123E43}" dt="2024-12-11T16:21:45.193" v="358" actId="20577"/>
          <ac:spMkLst>
            <pc:docMk/>
            <pc:sldMk cId="1256655551" sldId="279"/>
            <ac:spMk id="4" creationId="{EC045FBD-4CA8-1B4A-108E-3DC72569FE70}"/>
          </ac:spMkLst>
        </pc:spChg>
        <pc:spChg chg="add mod">
          <ac:chgData name="dhanush r" userId="ba25cf262b1904c7" providerId="LiveId" clId="{224723FF-E5BA-470F-853E-C50020123E43}" dt="2024-12-11T17:28:31.871" v="2004" actId="14100"/>
          <ac:spMkLst>
            <pc:docMk/>
            <pc:sldMk cId="1256655551" sldId="279"/>
            <ac:spMk id="5" creationId="{725F79D4-9767-5A7D-7507-3C134E8F4242}"/>
          </ac:spMkLst>
        </pc:spChg>
        <pc:spChg chg="add mod">
          <ac:chgData name="dhanush r" userId="ba25cf262b1904c7" providerId="LiveId" clId="{224723FF-E5BA-470F-853E-C50020123E43}" dt="2024-12-11T18:05:47.434" v="3525" actId="255"/>
          <ac:spMkLst>
            <pc:docMk/>
            <pc:sldMk cId="1256655551" sldId="279"/>
            <ac:spMk id="6" creationId="{0AB2923B-77A7-9365-5BB1-B8747103DDB6}"/>
          </ac:spMkLst>
        </pc:spChg>
        <pc:spChg chg="add mod">
          <ac:chgData name="dhanush r" userId="ba25cf262b1904c7" providerId="LiveId" clId="{224723FF-E5BA-470F-853E-C50020123E43}" dt="2024-12-11T18:05:34.111" v="3524" actId="1036"/>
          <ac:spMkLst>
            <pc:docMk/>
            <pc:sldMk cId="1256655551" sldId="279"/>
            <ac:spMk id="7" creationId="{68500D69-AF7C-CBEB-3600-5528BB229203}"/>
          </ac:spMkLst>
        </pc:spChg>
        <pc:spChg chg="add mod">
          <ac:chgData name="dhanush r" userId="ba25cf262b1904c7" providerId="LiveId" clId="{224723FF-E5BA-470F-853E-C50020123E43}" dt="2024-12-11T18:05:23.766" v="3519" actId="1036"/>
          <ac:spMkLst>
            <pc:docMk/>
            <pc:sldMk cId="1256655551" sldId="279"/>
            <ac:spMk id="8" creationId="{A2F013BA-4C13-36AF-8515-D90B62956CFA}"/>
          </ac:spMkLst>
        </pc:spChg>
        <pc:spChg chg="add del mod">
          <ac:chgData name="dhanush r" userId="ba25cf262b1904c7" providerId="LiveId" clId="{224723FF-E5BA-470F-853E-C50020123E43}" dt="2024-12-11T17:52:47.036" v="3212" actId="1037"/>
          <ac:spMkLst>
            <pc:docMk/>
            <pc:sldMk cId="1256655551" sldId="279"/>
            <ac:spMk id="9" creationId="{FCC4C252-CE8C-517A-7567-062BA9951D07}"/>
          </ac:spMkLst>
        </pc:spChg>
        <pc:picChg chg="add mod">
          <ac:chgData name="dhanush r" userId="ba25cf262b1904c7" providerId="LiveId" clId="{224723FF-E5BA-470F-853E-C50020123E43}" dt="2024-12-11T18:06:28.990" v="3531" actId="14861"/>
          <ac:picMkLst>
            <pc:docMk/>
            <pc:sldMk cId="1256655551" sldId="279"/>
            <ac:picMk id="2050" creationId="{FB77CF09-AD4D-67DD-7225-DE756188C2E9}"/>
          </ac:picMkLst>
        </pc:picChg>
      </pc:sldChg>
    </pc:docChg>
  </pc:docChgLst>
  <pc:docChgLst>
    <pc:chgData name="Karthik VC" userId="3d86d22c3a0d66a3" providerId="Windows Live" clId="Web-{0D632968-0339-583C-3C8E-96B69FB2DB10}"/>
    <pc:docChg chg="addSld delSld modSld">
      <pc:chgData name="Karthik VC" userId="3d86d22c3a0d66a3" providerId="Windows Live" clId="Web-{0D632968-0339-583C-3C8E-96B69FB2DB10}" dt="2024-12-11T09:58:42.984" v="445" actId="1076"/>
      <pc:docMkLst>
        <pc:docMk/>
      </pc:docMkLst>
      <pc:sldChg chg="del mod setBg">
        <pc:chgData name="Karthik VC" userId="3d86d22c3a0d66a3" providerId="Windows Live" clId="Web-{0D632968-0339-583C-3C8E-96B69FB2DB10}" dt="2024-12-11T09:26:26.737" v="6"/>
        <pc:sldMkLst>
          <pc:docMk/>
          <pc:sldMk cId="2533313215" sldId="264"/>
        </pc:sldMkLst>
      </pc:sldChg>
      <pc:sldChg chg="addSp delSp modSp mod setBg modClrScheme chgLayout">
        <pc:chgData name="Karthik VC" userId="3d86d22c3a0d66a3" providerId="Windows Live" clId="Web-{0D632968-0339-583C-3C8E-96B69FB2DB10}" dt="2024-12-11T09:58:42.984" v="445" actId="1076"/>
        <pc:sldMkLst>
          <pc:docMk/>
          <pc:sldMk cId="4011628915" sldId="270"/>
        </pc:sldMkLst>
      </pc:sldChg>
      <pc:sldChg chg="addSp modSp mod modClrScheme chgLayout">
        <pc:chgData name="Karthik VC" userId="3d86d22c3a0d66a3" providerId="Windows Live" clId="Web-{0D632968-0339-583C-3C8E-96B69FB2DB10}" dt="2024-12-11T09:40:25.974" v="43" actId="20577"/>
        <pc:sldMkLst>
          <pc:docMk/>
          <pc:sldMk cId="1254615672" sldId="271"/>
        </pc:sldMkLst>
      </pc:sldChg>
      <pc:sldChg chg="del">
        <pc:chgData name="Karthik VC" userId="3d86d22c3a0d66a3" providerId="Windows Live" clId="Web-{0D632968-0339-583C-3C8E-96B69FB2DB10}" dt="2024-12-11T09:30:36.617" v="9"/>
        <pc:sldMkLst>
          <pc:docMk/>
          <pc:sldMk cId="1128822020" sldId="274"/>
        </pc:sldMkLst>
      </pc:sldChg>
      <pc:sldChg chg="new">
        <pc:chgData name="Karthik VC" userId="3d86d22c3a0d66a3" providerId="Windows Live" clId="Web-{0D632968-0339-583C-3C8E-96B69FB2DB10}" dt="2024-12-11T09:27:37.801" v="7"/>
        <pc:sldMkLst>
          <pc:docMk/>
          <pc:sldMk cId="3971856192" sldId="275"/>
        </pc:sldMkLst>
      </pc:sldChg>
      <pc:sldChg chg="new">
        <pc:chgData name="Karthik VC" userId="3d86d22c3a0d66a3" providerId="Windows Live" clId="Web-{0D632968-0339-583C-3C8E-96B69FB2DB10}" dt="2024-12-11T09:27:37.973" v="8"/>
        <pc:sldMkLst>
          <pc:docMk/>
          <pc:sldMk cId="273966727" sldId="276"/>
        </pc:sldMkLst>
      </pc:sldChg>
    </pc:docChg>
  </pc:docChgLst>
  <pc:docChgLst>
    <pc:chgData name="Guest User" providerId="Windows Live" clId="Web-{F13C1E46-618B-0B62-394A-847B3392DFA9}"/>
    <pc:docChg chg="modSld">
      <pc:chgData name="Guest User" userId="" providerId="Windows Live" clId="Web-{F13C1E46-618B-0B62-394A-847B3392DFA9}" dt="2024-12-11T19:12:28.989" v="1" actId="1076"/>
      <pc:docMkLst>
        <pc:docMk/>
      </pc:docMkLst>
      <pc:sldChg chg="modSp">
        <pc:chgData name="Guest User" userId="" providerId="Windows Live" clId="Web-{F13C1E46-618B-0B62-394A-847B3392DFA9}" dt="2024-12-11T19:12:28.989" v="1" actId="1076"/>
        <pc:sldMkLst>
          <pc:docMk/>
          <pc:sldMk cId="1524064257" sldId="273"/>
        </pc:sldMkLst>
        <pc:picChg chg="mod">
          <ac:chgData name="Guest User" userId="" providerId="Windows Live" clId="Web-{F13C1E46-618B-0B62-394A-847B3392DFA9}" dt="2024-12-11T19:12:28.989" v="1" actId="1076"/>
          <ac:picMkLst>
            <pc:docMk/>
            <pc:sldMk cId="1524064257" sldId="273"/>
            <ac:picMk id="2" creationId="{A98D3F6A-670A-C6A9-8B67-E025AE62B4E9}"/>
          </ac:picMkLst>
        </pc:picChg>
      </pc:sldChg>
    </pc:docChg>
  </pc:docChgLst>
  <pc:docChgLst>
    <pc:chgData name="dhanush r" userId="ba25cf262b1904c7" providerId="LiveId" clId="{39AB07FD-3A05-2549-9940-48F0D3D71CF8}"/>
    <pc:docChg chg="custSel modSld">
      <pc:chgData name="dhanush r" userId="ba25cf262b1904c7" providerId="LiveId" clId="{39AB07FD-3A05-2549-9940-48F0D3D71CF8}" dt="2024-12-11T16:01:19.473" v="121" actId="14100"/>
      <pc:docMkLst>
        <pc:docMk/>
      </pc:docMkLst>
      <pc:sldChg chg="addSp delSp modSp">
        <pc:chgData name="dhanush r" userId="ba25cf262b1904c7" providerId="LiveId" clId="{39AB07FD-3A05-2549-9940-48F0D3D71CF8}" dt="2024-12-11T11:39:14.652" v="10" actId="21"/>
        <pc:sldMkLst>
          <pc:docMk/>
          <pc:sldMk cId="1502501374" sldId="262"/>
        </pc:sldMkLst>
        <pc:spChg chg="add">
          <ac:chgData name="dhanush r" userId="ba25cf262b1904c7" providerId="LiveId" clId="{39AB07FD-3A05-2549-9940-48F0D3D71CF8}" dt="2024-12-11T09:30:02.455" v="0" actId="139"/>
          <ac:spMkLst>
            <pc:docMk/>
            <pc:sldMk cId="1502501374" sldId="262"/>
            <ac:spMk id="2" creationId="{3F196A2C-DE09-A8DA-FCB5-E3AB67F7C6D2}"/>
          </ac:spMkLst>
        </pc:spChg>
        <pc:spChg chg="add mod">
          <ac:chgData name="dhanush r" userId="ba25cf262b1904c7" providerId="LiveId" clId="{39AB07FD-3A05-2549-9940-48F0D3D71CF8}" dt="2024-12-11T09:31:30.074" v="8" actId="115"/>
          <ac:spMkLst>
            <pc:docMk/>
            <pc:sldMk cId="1502501374" sldId="262"/>
            <ac:spMk id="5" creationId="{ECAB71BE-CC58-25C1-2BE2-D371173F4827}"/>
          </ac:spMkLst>
        </pc:spChg>
      </pc:sldChg>
      <pc:sldChg chg="addSp delSp modSp">
        <pc:chgData name="dhanush r" userId="ba25cf262b1904c7" providerId="LiveId" clId="{39AB07FD-3A05-2549-9940-48F0D3D71CF8}" dt="2024-12-11T16:01:19.473" v="121" actId="14100"/>
        <pc:sldMkLst>
          <pc:docMk/>
          <pc:sldMk cId="273966727" sldId="276"/>
        </pc:sldMkLst>
        <pc:spChg chg="add mod">
          <ac:chgData name="dhanush r" userId="ba25cf262b1904c7" providerId="LiveId" clId="{39AB07FD-3A05-2549-9940-48F0D3D71CF8}" dt="2024-12-11T15:55:11.974" v="99" actId="1076"/>
          <ac:spMkLst>
            <pc:docMk/>
            <pc:sldMk cId="273966727" sldId="276"/>
            <ac:spMk id="5" creationId="{8D663085-8BFD-4B7A-6E3D-52A2EB74B020}"/>
          </ac:spMkLst>
        </pc:spChg>
        <pc:spChg chg="add">
          <ac:chgData name="dhanush r" userId="ba25cf262b1904c7" providerId="LiveId" clId="{39AB07FD-3A05-2549-9940-48F0D3D71CF8}" dt="2024-12-11T15:50:30.761" v="42" actId="139"/>
          <ac:spMkLst>
            <pc:docMk/>
            <pc:sldMk cId="273966727" sldId="276"/>
            <ac:spMk id="7" creationId="{269F02CE-3E54-439A-917F-E9EF70456B8D}"/>
          </ac:spMkLst>
        </pc:spChg>
        <pc:picChg chg="add mod">
          <ac:chgData name="dhanush r" userId="ba25cf262b1904c7" providerId="LiveId" clId="{39AB07FD-3A05-2549-9940-48F0D3D71CF8}" dt="2024-12-11T15:47:43.961" v="24" actId="14100"/>
          <ac:picMkLst>
            <pc:docMk/>
            <pc:sldMk cId="273966727" sldId="276"/>
            <ac:picMk id="3" creationId="{2A8BEEA9-5A7F-1DF8-7147-90E2759F97C5}"/>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669627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02307-9BBC-42D7-87C8-74DE03D74A07}" type="datetimeFigureOut">
              <a:rPr lang="en-IN" smtClean="0"/>
              <a:t>03-01-2025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40466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698853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980352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1345844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508083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4069108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9D23A2-256C-4B4C-A543-BEBD168A4977}"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630100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272713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371620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702307-9BBC-42D7-87C8-74DE03D74A07}"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23773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702307-9BBC-42D7-87C8-74DE03D74A07}" type="datetimeFigureOut">
              <a:rPr lang="en-IN" smtClean="0"/>
              <a:t>03-01-2025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2890289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702307-9BBC-42D7-87C8-74DE03D74A07}" type="datetimeFigureOut">
              <a:rPr lang="en-IN" smtClean="0"/>
              <a:t>03-01-2025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384779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702307-9BBC-42D7-87C8-74DE03D74A07}" type="datetimeFigureOut">
              <a:rPr lang="en-IN" smtClean="0"/>
              <a:t>03-01-2025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3503285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6702307-9BBC-42D7-87C8-74DE03D74A07}" type="datetimeFigureOut">
              <a:rPr lang="en-IN" smtClean="0"/>
              <a:t>03-01-2025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1649075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02307-9BBC-42D7-87C8-74DE03D74A07}" type="datetimeFigureOut">
              <a:rPr lang="en-IN" smtClean="0"/>
              <a:t>03-01-2025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3124428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02307-9BBC-42D7-87C8-74DE03D74A07}" type="datetimeFigureOut">
              <a:rPr lang="en-IN" smtClean="0"/>
              <a:t>03-01-2025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9D23A2-256C-4B4C-A543-BEBD168A4977}" type="slidenum">
              <a:rPr lang="en-IN" smtClean="0"/>
              <a:t>‹#›</a:t>
            </a:fld>
            <a:endParaRPr lang="en-IN"/>
          </a:p>
        </p:txBody>
      </p:sp>
    </p:spTree>
    <p:extLst>
      <p:ext uri="{BB962C8B-B14F-4D97-AF65-F5344CB8AC3E}">
        <p14:creationId xmlns:p14="http://schemas.microsoft.com/office/powerpoint/2010/main" val="291919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6702307-9BBC-42D7-87C8-74DE03D74A07}" type="datetimeFigureOut">
              <a:rPr lang="en-IN" smtClean="0"/>
              <a:t>03-01-2025</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D9D23A2-256C-4B4C-A543-BEBD168A4977}" type="slidenum">
              <a:rPr lang="en-IN" smtClean="0"/>
              <a:t>‹#›</a:t>
            </a:fld>
            <a:endParaRPr lang="en-IN"/>
          </a:p>
        </p:txBody>
      </p:sp>
    </p:spTree>
    <p:extLst>
      <p:ext uri="{BB962C8B-B14F-4D97-AF65-F5344CB8AC3E}">
        <p14:creationId xmlns:p14="http://schemas.microsoft.com/office/powerpoint/2010/main" val="375121252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en.wikipedia.org/wiki/Manganese_dioxide" TargetMode="External"/><Relationship Id="rId4" Type="http://schemas.openxmlformats.org/officeDocument/2006/relationships/hyperlink" Target="https://en.wikipedia.org/wiki/Zinc"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7911AF-FABD-4D64-A664-22CFCC1D4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07" y="-48221"/>
            <a:ext cx="12357014" cy="6954442"/>
          </a:xfrm>
          <a:prstGeom prst="rect">
            <a:avLst/>
          </a:prstGeom>
        </p:spPr>
      </p:pic>
    </p:spTree>
    <p:extLst>
      <p:ext uri="{BB962C8B-B14F-4D97-AF65-F5344CB8AC3E}">
        <p14:creationId xmlns:p14="http://schemas.microsoft.com/office/powerpoint/2010/main" val="2891242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C6EDBD-97D8-7C88-6DB8-0DC4DA241B78}"/>
              </a:ext>
            </a:extLst>
          </p:cNvPr>
          <p:cNvSpPr txBox="1"/>
          <p:nvPr/>
        </p:nvSpPr>
        <p:spPr>
          <a:xfrm>
            <a:off x="137651" y="3264310"/>
            <a:ext cx="8023123" cy="2739211"/>
          </a:xfrm>
          <a:prstGeom prst="rect">
            <a:avLst/>
          </a:prstGeom>
          <a:noFill/>
        </p:spPr>
        <p:txBody>
          <a:bodyPr wrap="square" rtlCol="0">
            <a:spAutoFit/>
          </a:bodyPr>
          <a:lstStyle/>
          <a:p>
            <a:r>
              <a:rPr lang="en-US" sz="2400" b="1">
                <a:solidFill>
                  <a:srgbClr val="FF0000"/>
                </a:solidFill>
              </a:rPr>
              <a:t>Disadvantages of Ni-Cd Batteries</a:t>
            </a:r>
          </a:p>
          <a:p>
            <a:pPr>
              <a:buFont typeface="Arial" panose="020B0604020202020204" pitchFamily="34" charset="0"/>
              <a:buChar char="•"/>
            </a:pPr>
            <a:r>
              <a:rPr lang="en-US" sz="2000" b="1"/>
              <a:t>Memory Effect:</a:t>
            </a:r>
            <a:r>
              <a:rPr lang="en-US" sz="2000"/>
              <a:t> </a:t>
            </a:r>
            <a:r>
              <a:rPr lang="en-US"/>
              <a:t>One of the main disadvantages of Ni-Cd batteries is the "memory effect." If a Ni-Cd battery is repeatedly charged before it is fully discharged, it "remembers" the smaller capacity and loses its ability to hold a full charge. This phenomenon reduces the effective capacity of the battery over time.</a:t>
            </a:r>
          </a:p>
          <a:p>
            <a:pPr>
              <a:buFont typeface="Arial" panose="020B0604020202020204" pitchFamily="34" charset="0"/>
              <a:buChar char="•"/>
            </a:pPr>
            <a:r>
              <a:rPr lang="en-US" sz="2000" b="1"/>
              <a:t>Toxicity of Cadmium:</a:t>
            </a:r>
            <a:r>
              <a:rPr lang="en-US" sz="2000"/>
              <a:t> </a:t>
            </a:r>
            <a:r>
              <a:rPr lang="en-US"/>
              <a:t>Cadmium is a toxic heavy metal, which makes Ni-Cd batteries harmful to the environment if they are not disposed of properly. Improper disposal can lead to soil and water contamination.</a:t>
            </a:r>
          </a:p>
          <a:p>
            <a:endParaRPr lang="en-US"/>
          </a:p>
        </p:txBody>
      </p:sp>
      <p:sp>
        <p:nvSpPr>
          <p:cNvPr id="4" name="TextBox 3">
            <a:extLst>
              <a:ext uri="{FF2B5EF4-FFF2-40B4-BE49-F238E27FC236}">
                <a16:creationId xmlns:a16="http://schemas.microsoft.com/office/drawing/2014/main" id="{32069431-8762-BEBE-1F3A-4D5C0972007A}"/>
              </a:ext>
            </a:extLst>
          </p:cNvPr>
          <p:cNvSpPr txBox="1"/>
          <p:nvPr/>
        </p:nvSpPr>
        <p:spPr>
          <a:xfrm>
            <a:off x="137651" y="634181"/>
            <a:ext cx="7059562" cy="2462213"/>
          </a:xfrm>
          <a:prstGeom prst="rect">
            <a:avLst/>
          </a:prstGeom>
          <a:noFill/>
        </p:spPr>
        <p:txBody>
          <a:bodyPr wrap="square" rtlCol="0">
            <a:spAutoFit/>
          </a:bodyPr>
          <a:lstStyle/>
          <a:p>
            <a:r>
              <a:rPr lang="en-US" sz="2400" b="1">
                <a:solidFill>
                  <a:srgbClr val="FF0000"/>
                </a:solidFill>
              </a:rPr>
              <a:t>Advantages of Ni-Cd Batteries</a:t>
            </a:r>
          </a:p>
          <a:p>
            <a:pPr>
              <a:buFont typeface="Arial" panose="020B0604020202020204" pitchFamily="34" charset="0"/>
              <a:buChar char="•"/>
            </a:pPr>
            <a:r>
              <a:rPr lang="en-US" sz="2000" b="1"/>
              <a:t>High Cycle Life</a:t>
            </a:r>
            <a:r>
              <a:rPr lang="en-US" b="1"/>
              <a:t>:</a:t>
            </a:r>
            <a:r>
              <a:rPr lang="en-US"/>
              <a:t> N-</a:t>
            </a:r>
            <a:r>
              <a:rPr lang="en-US" err="1"/>
              <a:t>iCd</a:t>
            </a:r>
            <a:r>
              <a:rPr lang="en-US"/>
              <a:t> batteries are known for their ability to undergo a       high number of charge and discharge cycles (typically 500-1,000 cycles), making them durable and long-lasting for many applications.</a:t>
            </a:r>
          </a:p>
          <a:p>
            <a:pPr>
              <a:buFont typeface="Arial" panose="020B0604020202020204" pitchFamily="34" charset="0"/>
              <a:buChar char="•"/>
            </a:pPr>
            <a:r>
              <a:rPr lang="en-US" sz="2000" b="1"/>
              <a:t>Good Performance at Low Temperatures</a:t>
            </a:r>
            <a:r>
              <a:rPr lang="en-US" b="1"/>
              <a:t>:</a:t>
            </a:r>
            <a:r>
              <a:rPr lang="en-US"/>
              <a:t> Ni-Cd batteries can operate in low-temperature environments, which makes them suitable for applications in harsh or cold climates.</a:t>
            </a:r>
          </a:p>
          <a:p>
            <a:endParaRPr lang="en-US"/>
          </a:p>
        </p:txBody>
      </p:sp>
      <p:pic>
        <p:nvPicPr>
          <p:cNvPr id="6" name="Picture 5">
            <a:extLst>
              <a:ext uri="{FF2B5EF4-FFF2-40B4-BE49-F238E27FC236}">
                <a16:creationId xmlns:a16="http://schemas.microsoft.com/office/drawing/2014/main" id="{86E5C3B5-329F-BFA8-7D3E-87921D03D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183" y="253382"/>
            <a:ext cx="4180707" cy="2462213"/>
          </a:xfrm>
          <a:prstGeom prst="rect">
            <a:avLst/>
          </a:prstGeom>
        </p:spPr>
      </p:pic>
      <p:pic>
        <p:nvPicPr>
          <p:cNvPr id="8" name="Picture 7">
            <a:extLst>
              <a:ext uri="{FF2B5EF4-FFF2-40B4-BE49-F238E27FC236}">
                <a16:creationId xmlns:a16="http://schemas.microsoft.com/office/drawing/2014/main" id="{D5A43D3A-F534-2ECC-7477-16C58BD11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9535" y="4633915"/>
            <a:ext cx="3372465" cy="2246905"/>
          </a:xfrm>
          <a:prstGeom prst="rect">
            <a:avLst/>
          </a:prstGeom>
        </p:spPr>
      </p:pic>
      <p:pic>
        <p:nvPicPr>
          <p:cNvPr id="10" name="Picture 9">
            <a:extLst>
              <a:ext uri="{FF2B5EF4-FFF2-40B4-BE49-F238E27FC236}">
                <a16:creationId xmlns:a16="http://schemas.microsoft.com/office/drawing/2014/main" id="{6E2E7974-6E1B-9CC2-9116-9B6AD182B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3236" y="2997872"/>
            <a:ext cx="2514600" cy="1600200"/>
          </a:xfrm>
          <a:prstGeom prst="rect">
            <a:avLst/>
          </a:prstGeom>
        </p:spPr>
      </p:pic>
    </p:spTree>
    <p:extLst>
      <p:ext uri="{BB962C8B-B14F-4D97-AF65-F5344CB8AC3E}">
        <p14:creationId xmlns:p14="http://schemas.microsoft.com/office/powerpoint/2010/main" val="3971856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BEEA9-5A7F-1DF8-7147-90E2759F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258" y="1779637"/>
            <a:ext cx="8770374" cy="4832555"/>
          </a:xfrm>
          <a:prstGeom prst="rect">
            <a:avLst/>
          </a:prstGeom>
          <a:effectLst>
            <a:outerShdw blurRad="152400" dist="317500" dir="5400000" sx="90000" sy="-19000" rotWithShape="0">
              <a:prstClr val="black">
                <a:alpha val="15000"/>
              </a:prstClr>
            </a:outerShdw>
            <a:reflection blurRad="6350" stA="50000" endA="300" endPos="90000" dist="50800" dir="5400000" sy="-100000" algn="bl" rotWithShape="0"/>
          </a:effectLst>
        </p:spPr>
      </p:pic>
      <p:sp>
        <p:nvSpPr>
          <p:cNvPr id="5" name="TextBox 4">
            <a:extLst>
              <a:ext uri="{FF2B5EF4-FFF2-40B4-BE49-F238E27FC236}">
                <a16:creationId xmlns:a16="http://schemas.microsoft.com/office/drawing/2014/main" id="{8D663085-8BFD-4B7A-6E3D-52A2EB74B020}"/>
              </a:ext>
            </a:extLst>
          </p:cNvPr>
          <p:cNvSpPr txBox="1"/>
          <p:nvPr/>
        </p:nvSpPr>
        <p:spPr>
          <a:xfrm>
            <a:off x="532279" y="1890626"/>
            <a:ext cx="2823136" cy="2771755"/>
          </a:xfrm>
          <a:prstGeom prst="rect">
            <a:avLst/>
          </a:prstGeom>
          <a:noFill/>
        </p:spPr>
        <p:txBody>
          <a:bodyPr wrap="square" rtlCol="0">
            <a:spAutoFit/>
          </a:bodyPr>
          <a:lstStyle/>
          <a:p>
            <a:pPr algn="l"/>
            <a:endParaRPr lang="en-US"/>
          </a:p>
        </p:txBody>
      </p:sp>
      <p:sp>
        <p:nvSpPr>
          <p:cNvPr id="7" name="TextBox 6">
            <a:extLst>
              <a:ext uri="{FF2B5EF4-FFF2-40B4-BE49-F238E27FC236}">
                <a16:creationId xmlns:a16="http://schemas.microsoft.com/office/drawing/2014/main" id="{269F02CE-3E54-439A-917F-E9EF70456B8D}"/>
              </a:ext>
            </a:extLst>
          </p:cNvPr>
          <p:cNvSpPr txBox="1"/>
          <p:nvPr/>
        </p:nvSpPr>
        <p:spPr>
          <a:xfrm>
            <a:off x="5181600" y="2514600"/>
            <a:ext cx="1828800" cy="1828800"/>
          </a:xfrm>
          <a:prstGeom prst="rect">
            <a:avLst/>
          </a:prstGeom>
          <a:noFill/>
          <a:effectLst>
            <a:outerShdw blurRad="152400" dist="317500" dir="5400000" sx="90000" sy="-19000" rotWithShape="0">
              <a:prstClr val="black">
                <a:alpha val="15000"/>
              </a:prstClr>
            </a:outerShdw>
          </a:effectLst>
        </p:spPr>
        <p:txBody>
          <a:bodyPr wrap="square" rtlCol="0">
            <a:spAutoFit/>
          </a:bodyPr>
          <a:lstStyle/>
          <a:p>
            <a:pPr algn="l"/>
            <a:endParaRPr lang="en-US"/>
          </a:p>
        </p:txBody>
      </p:sp>
      <p:sp>
        <p:nvSpPr>
          <p:cNvPr id="11" name="TextBox 10">
            <a:extLst>
              <a:ext uri="{FF2B5EF4-FFF2-40B4-BE49-F238E27FC236}">
                <a16:creationId xmlns:a16="http://schemas.microsoft.com/office/drawing/2014/main" id="{847F8BEE-5237-636B-D083-F15FE325A7BE}"/>
              </a:ext>
            </a:extLst>
          </p:cNvPr>
          <p:cNvSpPr txBox="1"/>
          <p:nvPr/>
        </p:nvSpPr>
        <p:spPr>
          <a:xfrm>
            <a:off x="3406878" y="906699"/>
            <a:ext cx="6105832" cy="523220"/>
          </a:xfrm>
          <a:prstGeom prst="rect">
            <a:avLst/>
          </a:prstGeom>
          <a:noFill/>
        </p:spPr>
        <p:txBody>
          <a:bodyPr wrap="square">
            <a:spAutoFit/>
          </a:bodyPr>
          <a:lstStyle/>
          <a:p>
            <a:r>
              <a:rPr lang="en-IN" sz="2800">
                <a:solidFill>
                  <a:srgbClr val="00B0F0"/>
                </a:solidFill>
                <a:latin typeface="Arial Black" panose="020B0A04020102020204" pitchFamily="34" charset="0"/>
              </a:rPr>
              <a:t>SINTERED NI CD BATTERY</a:t>
            </a:r>
          </a:p>
        </p:txBody>
      </p:sp>
    </p:spTree>
    <p:extLst>
      <p:ext uri="{BB962C8B-B14F-4D97-AF65-F5344CB8AC3E}">
        <p14:creationId xmlns:p14="http://schemas.microsoft.com/office/powerpoint/2010/main" val="273966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98E67-DFBD-3861-7BC1-FB7ACC21D456}"/>
              </a:ext>
            </a:extLst>
          </p:cNvPr>
          <p:cNvSpPr txBox="1"/>
          <p:nvPr/>
        </p:nvSpPr>
        <p:spPr>
          <a:xfrm>
            <a:off x="3097158" y="335588"/>
            <a:ext cx="5649303" cy="769441"/>
          </a:xfrm>
          <a:prstGeom prst="rect">
            <a:avLst/>
          </a:prstGeom>
          <a:noFill/>
        </p:spPr>
        <p:txBody>
          <a:bodyPr wrap="none" rtlCol="0">
            <a:spAutoFit/>
          </a:bodyPr>
          <a:lstStyle/>
          <a:p>
            <a:r>
              <a:rPr lang="en-IN" sz="4400">
                <a:solidFill>
                  <a:srgbClr val="FFC000"/>
                </a:solidFill>
                <a:latin typeface="Algerian" panose="04020705040A02060702" pitchFamily="82" charset="0"/>
              </a:rPr>
              <a:t>What is sintering ?</a:t>
            </a:r>
          </a:p>
        </p:txBody>
      </p:sp>
      <p:sp>
        <p:nvSpPr>
          <p:cNvPr id="3" name="TextBox 2">
            <a:extLst>
              <a:ext uri="{FF2B5EF4-FFF2-40B4-BE49-F238E27FC236}">
                <a16:creationId xmlns:a16="http://schemas.microsoft.com/office/drawing/2014/main" id="{BC992821-1D40-62F6-FEB0-2D9F70282431}"/>
              </a:ext>
            </a:extLst>
          </p:cNvPr>
          <p:cNvSpPr txBox="1"/>
          <p:nvPr/>
        </p:nvSpPr>
        <p:spPr>
          <a:xfrm>
            <a:off x="422788" y="1117020"/>
            <a:ext cx="11920595" cy="923330"/>
          </a:xfrm>
          <a:prstGeom prst="rect">
            <a:avLst/>
          </a:prstGeom>
          <a:noFill/>
        </p:spPr>
        <p:txBody>
          <a:bodyPr wrap="square" rtlCol="0">
            <a:spAutoFit/>
          </a:bodyPr>
          <a:lstStyle/>
          <a:p>
            <a:r>
              <a:rPr lang="en-IN">
                <a:solidFill>
                  <a:srgbClr val="00B050"/>
                </a:solidFill>
              </a:rPr>
              <a:t>Sintering is a process in material science where a solid material is compacted and densified using heat and pressure,</a:t>
            </a:r>
          </a:p>
          <a:p>
            <a:r>
              <a:rPr lang="en-IN">
                <a:solidFill>
                  <a:srgbClr val="00B050"/>
                </a:solidFill>
              </a:rPr>
              <a:t>Without melting it . This process involves bonding particles together through atomic diffusion, resulting in a strong </a:t>
            </a:r>
          </a:p>
          <a:p>
            <a:r>
              <a:rPr lang="en-IN">
                <a:solidFill>
                  <a:srgbClr val="00B050"/>
                </a:solidFill>
              </a:rPr>
              <a:t>and rigid structure.</a:t>
            </a:r>
          </a:p>
        </p:txBody>
      </p:sp>
      <p:sp>
        <p:nvSpPr>
          <p:cNvPr id="4" name="TextBox 3">
            <a:extLst>
              <a:ext uri="{FF2B5EF4-FFF2-40B4-BE49-F238E27FC236}">
                <a16:creationId xmlns:a16="http://schemas.microsoft.com/office/drawing/2014/main" id="{DCF649EE-856B-9720-939B-1B07A8DD0351}"/>
              </a:ext>
            </a:extLst>
          </p:cNvPr>
          <p:cNvSpPr txBox="1"/>
          <p:nvPr/>
        </p:nvSpPr>
        <p:spPr>
          <a:xfrm>
            <a:off x="344130" y="2183994"/>
            <a:ext cx="10923639" cy="3416320"/>
          </a:xfrm>
          <a:prstGeom prst="rect">
            <a:avLst/>
          </a:prstGeom>
          <a:noFill/>
        </p:spPr>
        <p:txBody>
          <a:bodyPr wrap="square" rtlCol="0">
            <a:spAutoFit/>
          </a:bodyPr>
          <a:lstStyle/>
          <a:p>
            <a:r>
              <a:rPr lang="en-IN" sz="3600">
                <a:solidFill>
                  <a:srgbClr val="FFC000"/>
                </a:solidFill>
              </a:rPr>
              <a:t>Construction</a:t>
            </a:r>
          </a:p>
          <a:p>
            <a:r>
              <a:rPr lang="en-IN" sz="3600">
                <a:solidFill>
                  <a:srgbClr val="00B050"/>
                </a:solidFill>
              </a:rPr>
              <a:t>   </a:t>
            </a:r>
            <a:r>
              <a:rPr lang="en-IN" sz="2400">
                <a:solidFill>
                  <a:srgbClr val="00B050"/>
                </a:solidFill>
              </a:rPr>
              <a:t>1. Positive Plate(cathode): Nickel oxide hydroxide</a:t>
            </a:r>
          </a:p>
          <a:p>
            <a:r>
              <a:rPr lang="en-IN" sz="2400">
                <a:solidFill>
                  <a:srgbClr val="00B050"/>
                </a:solidFill>
              </a:rPr>
              <a:t>    (NiOx) is sintered onto a steel grid.</a:t>
            </a:r>
          </a:p>
          <a:p>
            <a:r>
              <a:rPr lang="en-IN" sz="2400">
                <a:solidFill>
                  <a:srgbClr val="00B050"/>
                </a:solidFill>
              </a:rPr>
              <a:t>    2. Negative plate(anode):Cadmium (Cd) is sintered onto a steel</a:t>
            </a:r>
          </a:p>
          <a:p>
            <a:r>
              <a:rPr lang="en-IN" sz="2400">
                <a:solidFill>
                  <a:srgbClr val="00B050"/>
                </a:solidFill>
              </a:rPr>
              <a:t>     grid.</a:t>
            </a:r>
          </a:p>
          <a:p>
            <a:r>
              <a:rPr lang="en-IN" sz="2400">
                <a:solidFill>
                  <a:srgbClr val="00B050"/>
                </a:solidFill>
              </a:rPr>
              <a:t>    3. Separator : A porous material Separate the plates to </a:t>
            </a:r>
          </a:p>
          <a:p>
            <a:r>
              <a:rPr lang="en-IN" sz="2400">
                <a:solidFill>
                  <a:srgbClr val="00B050"/>
                </a:solidFill>
              </a:rPr>
              <a:t>     prevent short circuits.</a:t>
            </a:r>
          </a:p>
          <a:p>
            <a:r>
              <a:rPr lang="en-IN" sz="2400">
                <a:solidFill>
                  <a:srgbClr val="FFFF00"/>
                </a:solidFill>
              </a:rPr>
              <a:t> </a:t>
            </a:r>
          </a:p>
        </p:txBody>
      </p:sp>
      <p:sp>
        <p:nvSpPr>
          <p:cNvPr id="8" name="TextBox 7">
            <a:extLst>
              <a:ext uri="{FF2B5EF4-FFF2-40B4-BE49-F238E27FC236}">
                <a16:creationId xmlns:a16="http://schemas.microsoft.com/office/drawing/2014/main" id="{2F5EA129-71F0-E99C-EA17-D3A62F7A2130}"/>
              </a:ext>
            </a:extLst>
          </p:cNvPr>
          <p:cNvSpPr txBox="1"/>
          <p:nvPr/>
        </p:nvSpPr>
        <p:spPr>
          <a:xfrm>
            <a:off x="91466" y="5786907"/>
            <a:ext cx="2353786" cy="646331"/>
          </a:xfrm>
          <a:prstGeom prst="rect">
            <a:avLst/>
          </a:prstGeom>
          <a:noFill/>
        </p:spPr>
        <p:txBody>
          <a:bodyPr wrap="none" rtlCol="0">
            <a:spAutoFit/>
          </a:bodyPr>
          <a:lstStyle/>
          <a:p>
            <a:r>
              <a:rPr lang="en-IN">
                <a:solidFill>
                  <a:srgbClr val="FFC000"/>
                </a:solidFill>
              </a:rPr>
              <a:t>Cathode reaction:</a:t>
            </a:r>
          </a:p>
          <a:p>
            <a:r>
              <a:rPr lang="en-IN">
                <a:solidFill>
                  <a:srgbClr val="FFC000"/>
                </a:solidFill>
              </a:rPr>
              <a:t>2NiOx(s)+2H2O(I)+2e-  </a:t>
            </a:r>
          </a:p>
        </p:txBody>
      </p:sp>
      <p:cxnSp>
        <p:nvCxnSpPr>
          <p:cNvPr id="17" name="Straight Arrow Connector 16">
            <a:extLst>
              <a:ext uri="{FF2B5EF4-FFF2-40B4-BE49-F238E27FC236}">
                <a16:creationId xmlns:a16="http://schemas.microsoft.com/office/drawing/2014/main" id="{6BFF9418-8EAF-2522-6491-D7D751E78990}"/>
              </a:ext>
            </a:extLst>
          </p:cNvPr>
          <p:cNvCxnSpPr>
            <a:cxnSpLocks/>
          </p:cNvCxnSpPr>
          <p:nvPr/>
        </p:nvCxnSpPr>
        <p:spPr>
          <a:xfrm>
            <a:off x="2320415" y="6248572"/>
            <a:ext cx="353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974D4FF2-F5F4-04E3-290B-CC5608F9974D}"/>
              </a:ext>
            </a:extLst>
          </p:cNvPr>
          <p:cNvSpPr txBox="1"/>
          <p:nvPr/>
        </p:nvSpPr>
        <p:spPr>
          <a:xfrm>
            <a:off x="2713706" y="6034409"/>
            <a:ext cx="2756365" cy="369332"/>
          </a:xfrm>
          <a:prstGeom prst="rect">
            <a:avLst/>
          </a:prstGeom>
          <a:noFill/>
        </p:spPr>
        <p:txBody>
          <a:bodyPr wrap="square" rtlCol="0">
            <a:spAutoFit/>
          </a:bodyPr>
          <a:lstStyle/>
          <a:p>
            <a:r>
              <a:rPr lang="en-IN">
                <a:solidFill>
                  <a:srgbClr val="FFC000"/>
                </a:solidFill>
              </a:rPr>
              <a:t>2Ni(oH)2(s)+2OH-(aq)</a:t>
            </a:r>
          </a:p>
        </p:txBody>
      </p:sp>
      <p:sp>
        <p:nvSpPr>
          <p:cNvPr id="23" name="TextBox 22">
            <a:extLst>
              <a:ext uri="{FF2B5EF4-FFF2-40B4-BE49-F238E27FC236}">
                <a16:creationId xmlns:a16="http://schemas.microsoft.com/office/drawing/2014/main" id="{49F5CCE0-3ECA-C528-05BB-779D8F2CA714}"/>
              </a:ext>
            </a:extLst>
          </p:cNvPr>
          <p:cNvSpPr txBox="1"/>
          <p:nvPr/>
        </p:nvSpPr>
        <p:spPr>
          <a:xfrm>
            <a:off x="157291" y="5181598"/>
            <a:ext cx="3611886" cy="646331"/>
          </a:xfrm>
          <a:prstGeom prst="rect">
            <a:avLst/>
          </a:prstGeom>
          <a:noFill/>
        </p:spPr>
        <p:txBody>
          <a:bodyPr wrap="none" rtlCol="0">
            <a:spAutoFit/>
          </a:bodyPr>
          <a:lstStyle/>
          <a:p>
            <a:r>
              <a:rPr lang="en-IN">
                <a:solidFill>
                  <a:srgbClr val="FFC000"/>
                </a:solidFill>
              </a:rPr>
              <a:t>Anode reaction</a:t>
            </a:r>
          </a:p>
          <a:p>
            <a:r>
              <a:rPr lang="en-IN">
                <a:solidFill>
                  <a:srgbClr val="FFC000"/>
                </a:solidFill>
              </a:rPr>
              <a:t>Cd(s)+2OH-(aq)          Cd(OH)2(s)+2e-</a:t>
            </a:r>
          </a:p>
        </p:txBody>
      </p:sp>
      <p:cxnSp>
        <p:nvCxnSpPr>
          <p:cNvPr id="25" name="Straight Arrow Connector 24">
            <a:extLst>
              <a:ext uri="{FF2B5EF4-FFF2-40B4-BE49-F238E27FC236}">
                <a16:creationId xmlns:a16="http://schemas.microsoft.com/office/drawing/2014/main" id="{23FE8FA4-BDEF-D5EC-AB1A-5A53B8FAF14A}"/>
              </a:ext>
            </a:extLst>
          </p:cNvPr>
          <p:cNvCxnSpPr>
            <a:cxnSpLocks/>
          </p:cNvCxnSpPr>
          <p:nvPr/>
        </p:nvCxnSpPr>
        <p:spPr>
          <a:xfrm>
            <a:off x="1740285" y="5642588"/>
            <a:ext cx="3961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2" name="Picture 31">
            <a:extLst>
              <a:ext uri="{FF2B5EF4-FFF2-40B4-BE49-F238E27FC236}">
                <a16:creationId xmlns:a16="http://schemas.microsoft.com/office/drawing/2014/main" id="{BBC723D0-6EB2-E24F-609D-6904203ED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2722" y="2466283"/>
            <a:ext cx="2802194" cy="3134031"/>
          </a:xfrm>
          <a:prstGeom prst="rect">
            <a:avLst/>
          </a:prstGeom>
          <a:effectLst>
            <a:reflection blurRad="6350" stA="50000" endA="295" endPos="92000" dist="101600" dir="5400000" sy="-100000" algn="bl" rotWithShape="0"/>
          </a:effectLst>
          <a:scene3d>
            <a:camera prst="perspectiveBelow"/>
            <a:lightRig rig="threePt" dir="t"/>
          </a:scene3d>
        </p:spPr>
      </p:pic>
    </p:spTree>
    <p:extLst>
      <p:ext uri="{BB962C8B-B14F-4D97-AF65-F5344CB8AC3E}">
        <p14:creationId xmlns:p14="http://schemas.microsoft.com/office/powerpoint/2010/main" val="328663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D1975-B770-06A1-ECF3-04FF69B336B3}"/>
              </a:ext>
            </a:extLst>
          </p:cNvPr>
          <p:cNvSpPr txBox="1"/>
          <p:nvPr/>
        </p:nvSpPr>
        <p:spPr>
          <a:xfrm>
            <a:off x="5928852" y="2015613"/>
            <a:ext cx="6171882" cy="584775"/>
          </a:xfrm>
          <a:prstGeom prst="rect">
            <a:avLst/>
          </a:prstGeom>
          <a:noFill/>
        </p:spPr>
        <p:txBody>
          <a:bodyPr wrap="none" rtlCol="0">
            <a:spAutoFit/>
          </a:bodyPr>
          <a:lstStyle/>
          <a:p>
            <a:r>
              <a:rPr lang="en-IN" sz="3200">
                <a:solidFill>
                  <a:srgbClr val="00B0F0"/>
                </a:solidFill>
                <a:latin typeface="Arial Black" panose="020B0A04020102020204" pitchFamily="34" charset="0"/>
              </a:rPr>
              <a:t>SINTERED NI CD BATTERY</a:t>
            </a:r>
          </a:p>
        </p:txBody>
      </p:sp>
    </p:spTree>
    <p:extLst>
      <p:ext uri="{BB962C8B-B14F-4D97-AF65-F5344CB8AC3E}">
        <p14:creationId xmlns:p14="http://schemas.microsoft.com/office/powerpoint/2010/main" val="3258067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045FBD-4CA8-1B4A-108E-3DC72569FE70}"/>
              </a:ext>
            </a:extLst>
          </p:cNvPr>
          <p:cNvSpPr txBox="1"/>
          <p:nvPr/>
        </p:nvSpPr>
        <p:spPr>
          <a:xfrm>
            <a:off x="324445" y="304801"/>
            <a:ext cx="2792361" cy="461665"/>
          </a:xfrm>
          <a:prstGeom prst="rect">
            <a:avLst/>
          </a:prstGeom>
          <a:noFill/>
        </p:spPr>
        <p:txBody>
          <a:bodyPr wrap="square" rtlCol="0">
            <a:spAutoFit/>
          </a:bodyPr>
          <a:lstStyle/>
          <a:p>
            <a:pPr marL="285750" indent="-285750">
              <a:buFont typeface="Wingdings" panose="05000000000000000000" pitchFamily="2" charset="2"/>
              <a:buChar char="Ø"/>
            </a:pPr>
            <a:r>
              <a:rPr lang="en-IN" sz="2400">
                <a:solidFill>
                  <a:srgbClr val="FFFF00"/>
                </a:solidFill>
              </a:rPr>
              <a:t>Working principle</a:t>
            </a:r>
          </a:p>
        </p:txBody>
      </p:sp>
      <p:sp>
        <p:nvSpPr>
          <p:cNvPr id="5" name="TextBox 4">
            <a:extLst>
              <a:ext uri="{FF2B5EF4-FFF2-40B4-BE49-F238E27FC236}">
                <a16:creationId xmlns:a16="http://schemas.microsoft.com/office/drawing/2014/main" id="{725F79D4-9767-5A7D-7507-3C134E8F4242}"/>
              </a:ext>
            </a:extLst>
          </p:cNvPr>
          <p:cNvSpPr txBox="1"/>
          <p:nvPr/>
        </p:nvSpPr>
        <p:spPr>
          <a:xfrm>
            <a:off x="540767" y="747250"/>
            <a:ext cx="9045685" cy="1631216"/>
          </a:xfrm>
          <a:prstGeom prst="rect">
            <a:avLst/>
          </a:prstGeom>
          <a:noFill/>
        </p:spPr>
        <p:txBody>
          <a:bodyPr wrap="square" rtlCol="0">
            <a:spAutoFit/>
          </a:bodyPr>
          <a:lstStyle/>
          <a:p>
            <a:pPr marL="342900" indent="-342900">
              <a:buAutoNum type="arabicPeriod"/>
            </a:pPr>
            <a:r>
              <a:rPr lang="en-IN" sz="2000">
                <a:solidFill>
                  <a:srgbClr val="FFC000"/>
                </a:solidFill>
              </a:rPr>
              <a:t>Chemical reaction : Nickel oxide </a:t>
            </a:r>
          </a:p>
          <a:p>
            <a:r>
              <a:rPr lang="en-IN" sz="2000">
                <a:solidFill>
                  <a:srgbClr val="FFC000"/>
                </a:solidFill>
              </a:rPr>
              <a:t>       hydroxide(NiOx) reacts with cadmium </a:t>
            </a:r>
          </a:p>
          <a:p>
            <a:r>
              <a:rPr lang="en-IN" sz="2000">
                <a:solidFill>
                  <a:srgbClr val="FFC000"/>
                </a:solidFill>
              </a:rPr>
              <a:t>       (Cd) to produce electricity.</a:t>
            </a:r>
          </a:p>
          <a:p>
            <a:r>
              <a:rPr lang="en-IN" sz="2000">
                <a:solidFill>
                  <a:srgbClr val="FFC000"/>
                </a:solidFill>
              </a:rPr>
              <a:t>2.   Electrolyte: Potassium hydroxide</a:t>
            </a:r>
          </a:p>
          <a:p>
            <a:r>
              <a:rPr lang="en-IN" sz="2000">
                <a:solidFill>
                  <a:srgbClr val="FFC000"/>
                </a:solidFill>
              </a:rPr>
              <a:t>       (KOH) facilitates ionic conduction.</a:t>
            </a:r>
          </a:p>
        </p:txBody>
      </p:sp>
      <p:sp>
        <p:nvSpPr>
          <p:cNvPr id="6" name="TextBox 5">
            <a:extLst>
              <a:ext uri="{FF2B5EF4-FFF2-40B4-BE49-F238E27FC236}">
                <a16:creationId xmlns:a16="http://schemas.microsoft.com/office/drawing/2014/main" id="{0AB2923B-77A7-9365-5BB1-B8747103DDB6}"/>
              </a:ext>
            </a:extLst>
          </p:cNvPr>
          <p:cNvSpPr txBox="1"/>
          <p:nvPr/>
        </p:nvSpPr>
        <p:spPr>
          <a:xfrm>
            <a:off x="268014" y="2400272"/>
            <a:ext cx="6917919" cy="769441"/>
          </a:xfrm>
          <a:prstGeom prst="rect">
            <a:avLst/>
          </a:prstGeom>
          <a:noFill/>
        </p:spPr>
        <p:txBody>
          <a:bodyPr wrap="none" rtlCol="0">
            <a:spAutoFit/>
          </a:bodyPr>
          <a:lstStyle/>
          <a:p>
            <a:pPr marL="285750" indent="-285750">
              <a:buFont typeface="Wingdings" panose="05000000000000000000" pitchFamily="2" charset="2"/>
              <a:buChar char="Ø"/>
            </a:pPr>
            <a:r>
              <a:rPr lang="en-IN" sz="2400">
                <a:solidFill>
                  <a:srgbClr val="FFFF00"/>
                </a:solidFill>
              </a:rPr>
              <a:t>Applications</a:t>
            </a:r>
            <a:r>
              <a:rPr lang="en-IN"/>
              <a:t> </a:t>
            </a:r>
            <a:r>
              <a:rPr lang="en-IN">
                <a:solidFill>
                  <a:srgbClr val="FFC000"/>
                </a:solidFill>
              </a:rPr>
              <a:t>: </a:t>
            </a:r>
            <a:r>
              <a:rPr lang="en-IN" sz="2000">
                <a:solidFill>
                  <a:srgbClr val="FFC000"/>
                </a:solidFill>
              </a:rPr>
              <a:t>Aviation systems, industrial tools, emergency </a:t>
            </a:r>
          </a:p>
          <a:p>
            <a:r>
              <a:rPr lang="en-IN" sz="2000">
                <a:solidFill>
                  <a:srgbClr val="FFC000"/>
                </a:solidFill>
              </a:rPr>
              <a:t>             lighting, and  backup power.</a:t>
            </a:r>
          </a:p>
        </p:txBody>
      </p:sp>
      <p:sp>
        <p:nvSpPr>
          <p:cNvPr id="7" name="TextBox 6">
            <a:extLst>
              <a:ext uri="{FF2B5EF4-FFF2-40B4-BE49-F238E27FC236}">
                <a16:creationId xmlns:a16="http://schemas.microsoft.com/office/drawing/2014/main" id="{68500D69-AF7C-CBEB-3600-5528BB229203}"/>
              </a:ext>
            </a:extLst>
          </p:cNvPr>
          <p:cNvSpPr txBox="1"/>
          <p:nvPr/>
        </p:nvSpPr>
        <p:spPr>
          <a:xfrm>
            <a:off x="816076" y="3082964"/>
            <a:ext cx="6215676" cy="2308324"/>
          </a:xfrm>
          <a:prstGeom prst="rect">
            <a:avLst/>
          </a:prstGeom>
          <a:noFill/>
        </p:spPr>
        <p:txBody>
          <a:bodyPr wrap="none" rtlCol="0">
            <a:spAutoFit/>
          </a:bodyPr>
          <a:lstStyle/>
          <a:p>
            <a:pPr lvl="1"/>
            <a:endParaRPr lang="en-IN" sz="2000"/>
          </a:p>
          <a:p>
            <a:r>
              <a:rPr lang="en-IN" sz="2000">
                <a:solidFill>
                  <a:srgbClr val="FFC000"/>
                </a:solidFill>
              </a:rPr>
              <a:t>Higher energy density compared to pocket NiCd batteries.</a:t>
            </a:r>
          </a:p>
          <a:p>
            <a:r>
              <a:rPr lang="en-IN" sz="2000">
                <a:solidFill>
                  <a:srgbClr val="FFC000"/>
                </a:solidFill>
              </a:rPr>
              <a:t>Can handle overcharging and fast charging.</a:t>
            </a:r>
          </a:p>
          <a:p>
            <a:r>
              <a:rPr lang="en-IN" sz="2000">
                <a:solidFill>
                  <a:srgbClr val="FFC000"/>
                </a:solidFill>
              </a:rPr>
              <a:t>Durable with a long operational life</a:t>
            </a:r>
            <a:r>
              <a:rPr lang="en-IN" sz="2000"/>
              <a:t>.</a:t>
            </a:r>
          </a:p>
          <a:p>
            <a:endParaRPr lang="en-IN" sz="2000"/>
          </a:p>
          <a:p>
            <a:pPr lvl="1"/>
            <a:endParaRPr lang="en-IN" sz="2000"/>
          </a:p>
          <a:p>
            <a:pPr lvl="1"/>
            <a:endParaRPr lang="en-IN" sz="2000"/>
          </a:p>
        </p:txBody>
      </p:sp>
      <p:sp>
        <p:nvSpPr>
          <p:cNvPr id="8" name="TextBox 7">
            <a:extLst>
              <a:ext uri="{FF2B5EF4-FFF2-40B4-BE49-F238E27FC236}">
                <a16:creationId xmlns:a16="http://schemas.microsoft.com/office/drawing/2014/main" id="{A2F013BA-4C13-36AF-8515-D90B62956CFA}"/>
              </a:ext>
            </a:extLst>
          </p:cNvPr>
          <p:cNvSpPr txBox="1"/>
          <p:nvPr/>
        </p:nvSpPr>
        <p:spPr>
          <a:xfrm>
            <a:off x="324445" y="3067660"/>
            <a:ext cx="2762888" cy="461665"/>
          </a:xfrm>
          <a:prstGeom prst="rect">
            <a:avLst/>
          </a:prstGeom>
          <a:noFill/>
        </p:spPr>
        <p:txBody>
          <a:bodyPr wrap="square" rtlCol="0">
            <a:spAutoFit/>
          </a:bodyPr>
          <a:lstStyle/>
          <a:p>
            <a:pPr marL="342900" indent="-342900">
              <a:buFont typeface="Wingdings" panose="05000000000000000000" pitchFamily="2" charset="2"/>
              <a:buChar char="Ø"/>
            </a:pPr>
            <a:r>
              <a:rPr lang="en-IN" sz="2400">
                <a:solidFill>
                  <a:srgbClr val="FFFF00"/>
                </a:solidFill>
              </a:rPr>
              <a:t>Advantages</a:t>
            </a:r>
          </a:p>
        </p:txBody>
      </p:sp>
      <p:sp>
        <p:nvSpPr>
          <p:cNvPr id="9" name="TextBox 8">
            <a:extLst>
              <a:ext uri="{FF2B5EF4-FFF2-40B4-BE49-F238E27FC236}">
                <a16:creationId xmlns:a16="http://schemas.microsoft.com/office/drawing/2014/main" id="{FCC4C252-CE8C-517A-7567-062BA9951D07}"/>
              </a:ext>
            </a:extLst>
          </p:cNvPr>
          <p:cNvSpPr txBox="1"/>
          <p:nvPr/>
        </p:nvSpPr>
        <p:spPr>
          <a:xfrm>
            <a:off x="334298" y="4365521"/>
            <a:ext cx="6496907" cy="1077218"/>
          </a:xfrm>
          <a:prstGeom prst="rect">
            <a:avLst/>
          </a:prstGeom>
          <a:noFill/>
        </p:spPr>
        <p:txBody>
          <a:bodyPr wrap="none" rtlCol="0">
            <a:spAutoFit/>
          </a:bodyPr>
          <a:lstStyle/>
          <a:p>
            <a:pPr marL="342900" indent="-342900">
              <a:buFont typeface="Wingdings" panose="05000000000000000000" pitchFamily="2" charset="2"/>
              <a:buChar char="Ø"/>
            </a:pPr>
            <a:r>
              <a:rPr lang="en-IN" sz="2400">
                <a:solidFill>
                  <a:srgbClr val="FFFF00"/>
                </a:solidFill>
              </a:rPr>
              <a:t>Disadvantages</a:t>
            </a:r>
          </a:p>
          <a:p>
            <a:r>
              <a:rPr lang="en-IN"/>
              <a:t>         </a:t>
            </a:r>
            <a:r>
              <a:rPr lang="en-IN" sz="2000">
                <a:solidFill>
                  <a:srgbClr val="FFC000"/>
                </a:solidFill>
              </a:rPr>
              <a:t>Contains cadmium, which is environmentally hazardous.</a:t>
            </a:r>
          </a:p>
          <a:p>
            <a:r>
              <a:rPr lang="en-IN" sz="2000">
                <a:solidFill>
                  <a:srgbClr val="FFC000"/>
                </a:solidFill>
              </a:rPr>
              <a:t>        More expensive then other operational life.</a:t>
            </a:r>
          </a:p>
        </p:txBody>
      </p:sp>
      <p:pic>
        <p:nvPicPr>
          <p:cNvPr id="2050" name="Picture 2" descr="Nickel–cadmium battery - Wikipedia">
            <a:extLst>
              <a:ext uri="{FF2B5EF4-FFF2-40B4-BE49-F238E27FC236}">
                <a16:creationId xmlns:a16="http://schemas.microsoft.com/office/drawing/2014/main" id="{FB77CF09-AD4D-67DD-7225-DE756188C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711" y="166693"/>
            <a:ext cx="3795251" cy="3362632"/>
          </a:xfrm>
          <a:prstGeom prst="rect">
            <a:avLst/>
          </a:prstGeom>
          <a:noFill/>
          <a:effectLst>
            <a:reflection blurRad="6350" stA="50000" endA="300" endPos="555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5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325BB1-B905-D773-572A-CFD0D5DD56F5}"/>
              </a:ext>
            </a:extLst>
          </p:cNvPr>
          <p:cNvSpPr txBox="1"/>
          <p:nvPr/>
        </p:nvSpPr>
        <p:spPr>
          <a:xfrm>
            <a:off x="2113788" y="182880"/>
            <a:ext cx="7964424" cy="984885"/>
          </a:xfrm>
          <a:prstGeom prst="rect">
            <a:avLst/>
          </a:prstGeom>
          <a:noFill/>
        </p:spPr>
        <p:txBody>
          <a:bodyPr wrap="square" rtlCol="0">
            <a:spAutoFit/>
          </a:bodyPr>
          <a:lstStyle/>
          <a:p>
            <a:r>
              <a:rPr lang="en-IN" sz="4000" b="1" i="0">
                <a:solidFill>
                  <a:schemeClr val="accent6">
                    <a:lumMod val="50000"/>
                  </a:schemeClr>
                </a:solidFill>
                <a:effectLst/>
              </a:rPr>
              <a:t>Introduction</a:t>
            </a:r>
            <a:r>
              <a:rPr lang="en-IN" sz="4000" b="1" i="0">
                <a:solidFill>
                  <a:schemeClr val="accent6">
                    <a:lumMod val="50000"/>
                  </a:schemeClr>
                </a:solidFill>
                <a:effectLst/>
                <a:latin typeface="Segoe UI Variable Text" pitchFamily="2" charset="0"/>
              </a:rPr>
              <a:t> to NiMH Batteries</a:t>
            </a:r>
          </a:p>
          <a:p>
            <a:endParaRPr lang="en-IN"/>
          </a:p>
        </p:txBody>
      </p:sp>
      <p:sp>
        <p:nvSpPr>
          <p:cNvPr id="3" name="TextBox 2">
            <a:extLst>
              <a:ext uri="{FF2B5EF4-FFF2-40B4-BE49-F238E27FC236}">
                <a16:creationId xmlns:a16="http://schemas.microsoft.com/office/drawing/2014/main" id="{97077AAF-0A68-9414-1B7D-462F54E2A3AC}"/>
              </a:ext>
            </a:extLst>
          </p:cNvPr>
          <p:cNvSpPr txBox="1"/>
          <p:nvPr/>
        </p:nvSpPr>
        <p:spPr>
          <a:xfrm>
            <a:off x="254000" y="1046480"/>
            <a:ext cx="6817360" cy="954107"/>
          </a:xfrm>
          <a:prstGeom prst="rect">
            <a:avLst/>
          </a:prstGeom>
          <a:noFill/>
        </p:spPr>
        <p:txBody>
          <a:bodyPr wrap="square" rtlCol="0">
            <a:spAutoFit/>
          </a:bodyPr>
          <a:lstStyle/>
          <a:p>
            <a:r>
              <a:rPr lang="en-US" sz="3800" b="1" i="0">
                <a:solidFill>
                  <a:schemeClr val="accent2">
                    <a:lumMod val="75000"/>
                  </a:schemeClr>
                </a:solidFill>
                <a:effectLst/>
                <a:latin typeface="Segoe UI Variable Text" pitchFamily="2" charset="0"/>
                <a:ea typeface="Segoe UI Black" panose="020B0A02040204020203" pitchFamily="34" charset="0"/>
                <a:cs typeface="Times New Roman" panose="02020603050405020304" pitchFamily="18" charset="0"/>
              </a:rPr>
              <a:t>What is a NiMH Battery?</a:t>
            </a:r>
          </a:p>
          <a:p>
            <a:endParaRPr lang="en-IN">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C442694-B96C-D4BD-AF84-C849F121D7A2}"/>
              </a:ext>
            </a:extLst>
          </p:cNvPr>
          <p:cNvSpPr txBox="1"/>
          <p:nvPr/>
        </p:nvSpPr>
        <p:spPr>
          <a:xfrm>
            <a:off x="355600" y="1710025"/>
            <a:ext cx="6461760" cy="2308324"/>
          </a:xfrm>
          <a:prstGeom prst="rect">
            <a:avLst/>
          </a:prstGeom>
          <a:noFill/>
        </p:spPr>
        <p:txBody>
          <a:bodyPr wrap="square" rtlCol="0">
            <a:spAutoFit/>
          </a:bodyPr>
          <a:lstStyle/>
          <a:p>
            <a:pPr algn="l">
              <a:buFont typeface="Arial" panose="020B0604020202020204" pitchFamily="34" charset="0"/>
              <a:buChar char="•"/>
            </a:pPr>
            <a:r>
              <a:rPr lang="en-IN" sz="2400" b="0" i="0">
                <a:solidFill>
                  <a:schemeClr val="accent1">
                    <a:lumMod val="50000"/>
                  </a:schemeClr>
                </a:solidFill>
                <a:effectLst/>
                <a:latin typeface="Segoe UI Variable Text" pitchFamily="2" charset="0"/>
              </a:rPr>
              <a:t>A </a:t>
            </a:r>
            <a:r>
              <a:rPr lang="en-IN" sz="2400" b="1" i="0">
                <a:solidFill>
                  <a:schemeClr val="accent1">
                    <a:lumMod val="50000"/>
                  </a:schemeClr>
                </a:solidFill>
                <a:effectLst/>
                <a:latin typeface="Segoe UI Variable Text" pitchFamily="2" charset="0"/>
              </a:rPr>
              <a:t>Nickel-Metal Hydride (NiMH) Battery</a:t>
            </a:r>
            <a:r>
              <a:rPr lang="en-IN" sz="2400" b="0" i="0">
                <a:solidFill>
                  <a:schemeClr val="accent1">
                    <a:lumMod val="50000"/>
                  </a:schemeClr>
                </a:solidFill>
                <a:effectLst/>
                <a:latin typeface="Segoe UI Variable Text" pitchFamily="2" charset="0"/>
              </a:rPr>
              <a:t> is a rechargeable battery where the anode uses a hydrogen-absorbing alloy, and the cathode uses nickel oxyhydroxide (NiOOH).</a:t>
            </a:r>
          </a:p>
          <a:p>
            <a:pPr algn="l">
              <a:buFont typeface="Arial" panose="020B0604020202020204" pitchFamily="34" charset="0"/>
              <a:buChar char="•"/>
            </a:pPr>
            <a:r>
              <a:rPr lang="en-IN" sz="2400" b="0" i="0">
                <a:solidFill>
                  <a:schemeClr val="accent1">
                    <a:lumMod val="50000"/>
                  </a:schemeClr>
                </a:solidFill>
                <a:effectLst/>
                <a:latin typeface="Segoe UI Variable Text" pitchFamily="2" charset="0"/>
              </a:rPr>
              <a:t>Evolved from Ni-Cd batteries, offering higher capacity and reduced toxicity.</a:t>
            </a:r>
          </a:p>
        </p:txBody>
      </p:sp>
      <p:sp>
        <p:nvSpPr>
          <p:cNvPr id="5" name="TextBox 4">
            <a:extLst>
              <a:ext uri="{FF2B5EF4-FFF2-40B4-BE49-F238E27FC236}">
                <a16:creationId xmlns:a16="http://schemas.microsoft.com/office/drawing/2014/main" id="{7651C76D-FDB2-6B5D-936D-5AA6424A2A45}"/>
              </a:ext>
            </a:extLst>
          </p:cNvPr>
          <p:cNvSpPr txBox="1"/>
          <p:nvPr/>
        </p:nvSpPr>
        <p:spPr>
          <a:xfrm>
            <a:off x="355600" y="4307840"/>
            <a:ext cx="4267200" cy="461665"/>
          </a:xfrm>
          <a:prstGeom prst="rect">
            <a:avLst/>
          </a:prstGeom>
          <a:noFill/>
        </p:spPr>
        <p:txBody>
          <a:bodyPr wrap="square" rtlCol="0">
            <a:spAutoFit/>
          </a:bodyPr>
          <a:lstStyle/>
          <a:p>
            <a:r>
              <a:rPr lang="en-IN" sz="2400" b="1" i="0">
                <a:solidFill>
                  <a:srgbClr val="002060"/>
                </a:solidFill>
                <a:effectLst/>
                <a:latin typeface="Segoe UI Variable Text" pitchFamily="2" charset="0"/>
              </a:rPr>
              <a:t>Anodic Reaction (Oxidation)</a:t>
            </a:r>
            <a:endParaRPr lang="en-US" sz="2400" b="1" i="0">
              <a:solidFill>
                <a:srgbClr val="002060"/>
              </a:solidFill>
              <a:effectLst/>
              <a:latin typeface="Times New Roman" panose="02020603050405020304" pitchFamily="18" charset="0"/>
              <a:ea typeface="Segoe UI Black" panose="020B0A02040204020203"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DCDAEB0E-4178-BF34-2D54-388B4C047648}"/>
              </a:ext>
            </a:extLst>
          </p:cNvPr>
          <p:cNvSpPr txBox="1"/>
          <p:nvPr/>
        </p:nvSpPr>
        <p:spPr>
          <a:xfrm>
            <a:off x="6583680" y="4307839"/>
            <a:ext cx="5008880" cy="461665"/>
          </a:xfrm>
          <a:prstGeom prst="rect">
            <a:avLst/>
          </a:prstGeom>
          <a:noFill/>
        </p:spPr>
        <p:txBody>
          <a:bodyPr wrap="square">
            <a:spAutoFit/>
          </a:bodyPr>
          <a:lstStyle/>
          <a:p>
            <a:r>
              <a:rPr lang="en-IN" sz="2400" b="1" i="0">
                <a:solidFill>
                  <a:srgbClr val="002060"/>
                </a:solidFill>
                <a:effectLst/>
                <a:latin typeface="Segoe UI Variable Text" pitchFamily="2" charset="0"/>
              </a:rPr>
              <a:t>Cathodic Reaction (Reduction)</a:t>
            </a:r>
            <a:endParaRPr lang="en-US" sz="2400" b="1" i="0">
              <a:solidFill>
                <a:srgbClr val="002060"/>
              </a:solidFill>
              <a:effectLst/>
              <a:latin typeface="Times New Roman" panose="02020603050405020304" pitchFamily="18" charset="0"/>
              <a:ea typeface="Segoe UI Black" panose="020B0A02040204020203"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86286ABB-8D6C-8570-C39B-0A43782B2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18" y="5123206"/>
            <a:ext cx="3677163" cy="504895"/>
          </a:xfrm>
          <a:prstGeom prst="rect">
            <a:avLst/>
          </a:prstGeom>
        </p:spPr>
      </p:pic>
      <p:pic>
        <p:nvPicPr>
          <p:cNvPr id="11" name="Picture 10">
            <a:extLst>
              <a:ext uri="{FF2B5EF4-FFF2-40B4-BE49-F238E27FC236}">
                <a16:creationId xmlns:a16="http://schemas.microsoft.com/office/drawing/2014/main" id="{68387577-924A-85CD-4257-6285141D4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6027" y="5058994"/>
            <a:ext cx="4896533" cy="552527"/>
          </a:xfrm>
          <a:prstGeom prst="rect">
            <a:avLst/>
          </a:prstGeom>
        </p:spPr>
      </p:pic>
      <p:sp>
        <p:nvSpPr>
          <p:cNvPr id="12" name="TextBox 11">
            <a:extLst>
              <a:ext uri="{FF2B5EF4-FFF2-40B4-BE49-F238E27FC236}">
                <a16:creationId xmlns:a16="http://schemas.microsoft.com/office/drawing/2014/main" id="{6679299E-61CB-73D6-C0C6-67C77A6BEA16}"/>
              </a:ext>
            </a:extLst>
          </p:cNvPr>
          <p:cNvSpPr txBox="1"/>
          <p:nvPr/>
        </p:nvSpPr>
        <p:spPr>
          <a:xfrm>
            <a:off x="3586480" y="6005862"/>
            <a:ext cx="4267200" cy="677108"/>
          </a:xfrm>
          <a:prstGeom prst="rect">
            <a:avLst/>
          </a:prstGeom>
          <a:noFill/>
        </p:spPr>
        <p:txBody>
          <a:bodyPr wrap="square" rtlCol="0">
            <a:spAutoFit/>
          </a:bodyPr>
          <a:lstStyle/>
          <a:p>
            <a:r>
              <a:rPr lang="it-IT" sz="2000" b="1" i="0">
                <a:solidFill>
                  <a:srgbClr val="0D0D0D"/>
                </a:solidFill>
                <a:effectLst/>
                <a:latin typeface="Segoe UI Variable Text" pitchFamily="2" charset="0"/>
              </a:rPr>
              <a:t>Nominal Voltage</a:t>
            </a:r>
            <a:r>
              <a:rPr lang="it-IT" sz="2000" b="0" i="0">
                <a:solidFill>
                  <a:srgbClr val="0D0D0D"/>
                </a:solidFill>
                <a:effectLst/>
                <a:latin typeface="Segoe UI Variable Text" pitchFamily="2" charset="0"/>
              </a:rPr>
              <a:t>: ~1.2 V per cell.</a:t>
            </a:r>
          </a:p>
          <a:p>
            <a:endParaRPr lang="en-IN"/>
          </a:p>
        </p:txBody>
      </p:sp>
      <p:pic>
        <p:nvPicPr>
          <p:cNvPr id="16" name="Picture 15">
            <a:extLst>
              <a:ext uri="{FF2B5EF4-FFF2-40B4-BE49-F238E27FC236}">
                <a16:creationId xmlns:a16="http://schemas.microsoft.com/office/drawing/2014/main" id="{473FD8B7-852B-5FE2-3E07-022EF4ED5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680" y="959579"/>
            <a:ext cx="2805429" cy="3348260"/>
          </a:xfrm>
          <a:prstGeom prst="rect">
            <a:avLst/>
          </a:prstGeom>
        </p:spPr>
      </p:pic>
    </p:spTree>
    <p:extLst>
      <p:ext uri="{BB962C8B-B14F-4D97-AF65-F5344CB8AC3E}">
        <p14:creationId xmlns:p14="http://schemas.microsoft.com/office/powerpoint/2010/main" val="2234063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3109C3-1C81-CDBB-892D-EC25CB5F7101}"/>
              </a:ext>
            </a:extLst>
          </p:cNvPr>
          <p:cNvSpPr txBox="1"/>
          <p:nvPr/>
        </p:nvSpPr>
        <p:spPr>
          <a:xfrm>
            <a:off x="264160" y="274320"/>
            <a:ext cx="6278880" cy="861774"/>
          </a:xfrm>
          <a:prstGeom prst="rect">
            <a:avLst/>
          </a:prstGeom>
          <a:noFill/>
        </p:spPr>
        <p:txBody>
          <a:bodyPr wrap="square" rtlCol="0">
            <a:spAutoFit/>
          </a:bodyPr>
          <a:lstStyle/>
          <a:p>
            <a:pPr algn="l"/>
            <a:r>
              <a:rPr lang="en-IN" sz="3200" b="1" i="0">
                <a:solidFill>
                  <a:schemeClr val="accent2">
                    <a:lumMod val="75000"/>
                  </a:schemeClr>
                </a:solidFill>
                <a:effectLst/>
                <a:latin typeface="Segoe UI Variable Text" pitchFamily="2" charset="0"/>
              </a:rPr>
              <a:t>Applications and Advantages</a:t>
            </a:r>
          </a:p>
          <a:p>
            <a:endParaRPr lang="en-IN"/>
          </a:p>
        </p:txBody>
      </p:sp>
      <p:sp>
        <p:nvSpPr>
          <p:cNvPr id="3" name="TextBox 2">
            <a:extLst>
              <a:ext uri="{FF2B5EF4-FFF2-40B4-BE49-F238E27FC236}">
                <a16:creationId xmlns:a16="http://schemas.microsoft.com/office/drawing/2014/main" id="{32EA959E-7CA5-3A4C-F47C-77B2DE5F73D4}"/>
              </a:ext>
            </a:extLst>
          </p:cNvPr>
          <p:cNvSpPr txBox="1"/>
          <p:nvPr/>
        </p:nvSpPr>
        <p:spPr>
          <a:xfrm>
            <a:off x="294640" y="1456849"/>
            <a:ext cx="6543040" cy="2585323"/>
          </a:xfrm>
          <a:prstGeom prst="rect">
            <a:avLst/>
          </a:prstGeom>
          <a:noFill/>
        </p:spPr>
        <p:txBody>
          <a:bodyPr wrap="square" rtlCol="0">
            <a:spAutoFit/>
          </a:bodyPr>
          <a:lstStyle/>
          <a:p>
            <a:pPr algn="l">
              <a:buFont typeface="Arial" panose="020B0604020202020204" pitchFamily="34" charset="0"/>
              <a:buChar char="•"/>
            </a:pPr>
            <a:r>
              <a:rPr lang="en-US" sz="2400" b="1" i="0">
                <a:solidFill>
                  <a:srgbClr val="0D0D0D"/>
                </a:solidFill>
                <a:effectLst/>
                <a:latin typeface="Segoe UI Variable Text" pitchFamily="2" charset="0"/>
              </a:rPr>
              <a:t>Consumer Electronics</a:t>
            </a:r>
            <a:r>
              <a:rPr lang="en-US" sz="2400" b="0" i="0">
                <a:solidFill>
                  <a:srgbClr val="0D0D0D"/>
                </a:solidFill>
                <a:effectLst/>
                <a:latin typeface="Segoe UI Variable Text" pitchFamily="2" charset="0"/>
              </a:rPr>
              <a:t>: Digital cameras, remote controls, and toys.</a:t>
            </a:r>
          </a:p>
          <a:p>
            <a:pPr algn="l">
              <a:buFont typeface="Arial" panose="020B0604020202020204" pitchFamily="34" charset="0"/>
              <a:buChar char="•"/>
            </a:pPr>
            <a:r>
              <a:rPr lang="en-US" sz="2400" b="1" i="0">
                <a:solidFill>
                  <a:srgbClr val="0D0D0D"/>
                </a:solidFill>
                <a:effectLst/>
                <a:latin typeface="Segoe UI Variable Text" pitchFamily="2" charset="0"/>
              </a:rPr>
              <a:t>Automotive</a:t>
            </a:r>
            <a:r>
              <a:rPr lang="en-US" sz="2400" b="0" i="0">
                <a:solidFill>
                  <a:srgbClr val="0D0D0D"/>
                </a:solidFill>
                <a:effectLst/>
                <a:latin typeface="Segoe UI Variable Text" pitchFamily="2" charset="0"/>
              </a:rPr>
              <a:t>: Widely used in hybrid vehicles like the Toyota Prius.</a:t>
            </a:r>
          </a:p>
          <a:p>
            <a:pPr algn="l">
              <a:buFont typeface="Arial" panose="020B0604020202020204" pitchFamily="34" charset="0"/>
              <a:buChar char="•"/>
            </a:pPr>
            <a:r>
              <a:rPr lang="en-US" sz="2400" b="1" i="0">
                <a:solidFill>
                  <a:srgbClr val="0D0D0D"/>
                </a:solidFill>
                <a:effectLst/>
                <a:latin typeface="Segoe UI Variable Text" pitchFamily="2" charset="0"/>
              </a:rPr>
              <a:t>Industrial</a:t>
            </a:r>
            <a:r>
              <a:rPr lang="en-US" sz="2400" b="0" i="0">
                <a:solidFill>
                  <a:srgbClr val="0D0D0D"/>
                </a:solidFill>
                <a:effectLst/>
                <a:latin typeface="Segoe UI Variable Text" pitchFamily="2" charset="0"/>
              </a:rPr>
              <a:t>: Backup power systems and medical devices.</a:t>
            </a:r>
          </a:p>
          <a:p>
            <a:endParaRPr lang="en-IN"/>
          </a:p>
        </p:txBody>
      </p:sp>
      <p:sp>
        <p:nvSpPr>
          <p:cNvPr id="4" name="TextBox 3">
            <a:extLst>
              <a:ext uri="{FF2B5EF4-FFF2-40B4-BE49-F238E27FC236}">
                <a16:creationId xmlns:a16="http://schemas.microsoft.com/office/drawing/2014/main" id="{470F17B5-9235-413A-5AB1-2C22910040B3}"/>
              </a:ext>
            </a:extLst>
          </p:cNvPr>
          <p:cNvSpPr txBox="1"/>
          <p:nvPr/>
        </p:nvSpPr>
        <p:spPr>
          <a:xfrm>
            <a:off x="264160" y="1041182"/>
            <a:ext cx="2438400" cy="461665"/>
          </a:xfrm>
          <a:prstGeom prst="rect">
            <a:avLst/>
          </a:prstGeom>
          <a:noFill/>
        </p:spPr>
        <p:txBody>
          <a:bodyPr wrap="square" rtlCol="0">
            <a:spAutoFit/>
          </a:bodyPr>
          <a:lstStyle/>
          <a:p>
            <a:r>
              <a:rPr lang="en-IN" sz="2400" b="1" i="0">
                <a:solidFill>
                  <a:srgbClr val="002060"/>
                </a:solidFill>
                <a:effectLst/>
                <a:latin typeface="Segoe UI Variable Text" pitchFamily="2" charset="0"/>
              </a:rPr>
              <a:t>Applications :</a:t>
            </a:r>
            <a:endParaRPr lang="en-IN" sz="2400">
              <a:solidFill>
                <a:srgbClr val="002060"/>
              </a:solidFill>
            </a:endParaRPr>
          </a:p>
        </p:txBody>
      </p:sp>
      <p:sp>
        <p:nvSpPr>
          <p:cNvPr id="5" name="TextBox 4">
            <a:extLst>
              <a:ext uri="{FF2B5EF4-FFF2-40B4-BE49-F238E27FC236}">
                <a16:creationId xmlns:a16="http://schemas.microsoft.com/office/drawing/2014/main" id="{EAE3B988-250E-8FA8-A387-A782BDB70174}"/>
              </a:ext>
            </a:extLst>
          </p:cNvPr>
          <p:cNvSpPr txBox="1"/>
          <p:nvPr/>
        </p:nvSpPr>
        <p:spPr>
          <a:xfrm>
            <a:off x="375920" y="3773547"/>
            <a:ext cx="2540000" cy="461665"/>
          </a:xfrm>
          <a:prstGeom prst="rect">
            <a:avLst/>
          </a:prstGeom>
          <a:noFill/>
        </p:spPr>
        <p:txBody>
          <a:bodyPr wrap="square" rtlCol="0">
            <a:spAutoFit/>
          </a:bodyPr>
          <a:lstStyle/>
          <a:p>
            <a:r>
              <a:rPr lang="en-IN" sz="2400" b="1" i="0">
                <a:solidFill>
                  <a:srgbClr val="002060"/>
                </a:solidFill>
                <a:effectLst/>
                <a:latin typeface="Segoe UI Variable Text" pitchFamily="2" charset="0"/>
              </a:rPr>
              <a:t>Advantages :</a:t>
            </a:r>
          </a:p>
        </p:txBody>
      </p:sp>
      <p:sp>
        <p:nvSpPr>
          <p:cNvPr id="6" name="TextBox 5">
            <a:extLst>
              <a:ext uri="{FF2B5EF4-FFF2-40B4-BE49-F238E27FC236}">
                <a16:creationId xmlns:a16="http://schemas.microsoft.com/office/drawing/2014/main" id="{D3505BFA-1DA5-E4BE-2490-000268068CF6}"/>
              </a:ext>
            </a:extLst>
          </p:cNvPr>
          <p:cNvSpPr txBox="1"/>
          <p:nvPr/>
        </p:nvSpPr>
        <p:spPr>
          <a:xfrm>
            <a:off x="294640" y="4236720"/>
            <a:ext cx="5801360" cy="2308324"/>
          </a:xfrm>
          <a:prstGeom prst="rect">
            <a:avLst/>
          </a:prstGeom>
          <a:noFill/>
        </p:spPr>
        <p:txBody>
          <a:bodyPr wrap="square" rtlCol="0">
            <a:spAutoFit/>
          </a:bodyPr>
          <a:lstStyle/>
          <a:p>
            <a:pPr algn="l">
              <a:buFont typeface="Arial" panose="020B0604020202020204" pitchFamily="34" charset="0"/>
              <a:buChar char="•"/>
            </a:pPr>
            <a:r>
              <a:rPr lang="en-US" sz="2400" b="0" i="0">
                <a:solidFill>
                  <a:srgbClr val="0D0D0D"/>
                </a:solidFill>
                <a:effectLst/>
                <a:latin typeface="Segoe UI Variable Text" pitchFamily="2" charset="0"/>
              </a:rPr>
              <a:t>Higher energy density than Ni-Cd batteries.</a:t>
            </a:r>
          </a:p>
          <a:p>
            <a:pPr algn="l">
              <a:buFont typeface="Arial" panose="020B0604020202020204" pitchFamily="34" charset="0"/>
              <a:buChar char="•"/>
            </a:pPr>
            <a:r>
              <a:rPr lang="en-US" sz="2400" b="0" i="0">
                <a:solidFill>
                  <a:srgbClr val="0D0D0D"/>
                </a:solidFill>
                <a:effectLst/>
                <a:latin typeface="Segoe UI Variable Text" pitchFamily="2" charset="0"/>
              </a:rPr>
              <a:t>Safer and more environmentally friendly (no cadmium).</a:t>
            </a:r>
          </a:p>
          <a:p>
            <a:pPr algn="l">
              <a:buFont typeface="Arial" panose="020B0604020202020204" pitchFamily="34" charset="0"/>
              <a:buChar char="•"/>
            </a:pPr>
            <a:r>
              <a:rPr lang="en-US" sz="2400" b="0" i="0">
                <a:solidFill>
                  <a:srgbClr val="0D0D0D"/>
                </a:solidFill>
                <a:effectLst/>
                <a:latin typeface="Segoe UI Variable Text" pitchFamily="2" charset="0"/>
              </a:rPr>
              <a:t>Robust performance across various temperatures.</a:t>
            </a:r>
          </a:p>
        </p:txBody>
      </p:sp>
      <p:pic>
        <p:nvPicPr>
          <p:cNvPr id="14" name="Picture 13">
            <a:extLst>
              <a:ext uri="{FF2B5EF4-FFF2-40B4-BE49-F238E27FC236}">
                <a16:creationId xmlns:a16="http://schemas.microsoft.com/office/drawing/2014/main" id="{8A5286C8-0ED3-BBB5-2956-CC24C6640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760" y="395310"/>
            <a:ext cx="3230880" cy="3230880"/>
          </a:xfrm>
          <a:prstGeom prst="rect">
            <a:avLst/>
          </a:prstGeom>
          <a:ln>
            <a:noFill/>
          </a:ln>
          <a:effectLst>
            <a:softEdge rad="112500"/>
          </a:effectLst>
        </p:spPr>
      </p:pic>
      <p:pic>
        <p:nvPicPr>
          <p:cNvPr id="8" name="Picture 7">
            <a:extLst>
              <a:ext uri="{FF2B5EF4-FFF2-40B4-BE49-F238E27FC236}">
                <a16:creationId xmlns:a16="http://schemas.microsoft.com/office/drawing/2014/main" id="{96ABB7FF-CB79-F15F-9E63-DB0D5D536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60" y="3626190"/>
            <a:ext cx="5394960" cy="3035564"/>
          </a:xfrm>
          <a:prstGeom prst="rect">
            <a:avLst/>
          </a:prstGeom>
        </p:spPr>
      </p:pic>
    </p:spTree>
    <p:extLst>
      <p:ext uri="{BB962C8B-B14F-4D97-AF65-F5344CB8AC3E}">
        <p14:creationId xmlns:p14="http://schemas.microsoft.com/office/powerpoint/2010/main" val="331926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TextBox 1">
            <a:extLst>
              <a:ext uri="{FF2B5EF4-FFF2-40B4-BE49-F238E27FC236}">
                <a16:creationId xmlns:a16="http://schemas.microsoft.com/office/drawing/2014/main" id="{7D75B576-262C-0C4E-2629-AFB6EBA3CA51}"/>
              </a:ext>
            </a:extLst>
          </p:cNvPr>
          <p:cNvSpPr txBox="1"/>
          <p:nvPr/>
        </p:nvSpPr>
        <p:spPr>
          <a:xfrm>
            <a:off x="399434" y="133246"/>
            <a:ext cx="4513792" cy="80821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r">
              <a:spcBef>
                <a:spcPct val="0"/>
              </a:spcBef>
              <a:spcAft>
                <a:spcPts val="600"/>
              </a:spcAft>
            </a:pPr>
            <a:endParaRPr lang="en-US" sz="4800" b="1" i="1" u="sng" cap="all">
              <a:ln w="3175" cmpd="sng">
                <a:noFill/>
              </a:ln>
              <a:solidFill>
                <a:srgbClr val="FFFFFF"/>
              </a:solidFill>
              <a:latin typeface="+mj-lt"/>
              <a:ea typeface="Calibri Light"/>
              <a:cs typeface="Calibri Light"/>
            </a:endParaRPr>
          </a:p>
        </p:txBody>
      </p:sp>
      <p:sp useBgFill="1">
        <p:nvSpPr>
          <p:cNvPr id="14"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descr="A diagram of a blue building&#10;&#10;Description automatically generated">
            <a:extLst>
              <a:ext uri="{FF2B5EF4-FFF2-40B4-BE49-F238E27FC236}">
                <a16:creationId xmlns:a16="http://schemas.microsoft.com/office/drawing/2014/main" id="{0FD921BD-F782-BD1C-687D-CCB17A089BF9}"/>
              </a:ext>
            </a:extLst>
          </p:cNvPr>
          <p:cNvPicPr>
            <a:picLocks noChangeAspect="1"/>
          </p:cNvPicPr>
          <p:nvPr/>
        </p:nvPicPr>
        <p:blipFill>
          <a:blip r:embed="rId3"/>
          <a:stretch>
            <a:fillRect/>
          </a:stretch>
        </p:blipFill>
        <p:spPr>
          <a:xfrm>
            <a:off x="7080181" y="1843083"/>
            <a:ext cx="4373959" cy="3846874"/>
          </a:xfrm>
          <a:prstGeom prst="rect">
            <a:avLst/>
          </a:prstGeom>
        </p:spPr>
      </p:pic>
      <p:sp>
        <p:nvSpPr>
          <p:cNvPr id="4" name="TextBox 3">
            <a:extLst>
              <a:ext uri="{FF2B5EF4-FFF2-40B4-BE49-F238E27FC236}">
                <a16:creationId xmlns:a16="http://schemas.microsoft.com/office/drawing/2014/main" id="{E09E2AAF-DE18-0FD0-A51F-1662390193B1}"/>
              </a:ext>
            </a:extLst>
          </p:cNvPr>
          <p:cNvSpPr txBox="1"/>
          <p:nvPr/>
        </p:nvSpPr>
        <p:spPr>
          <a:xfrm>
            <a:off x="2404738" y="237459"/>
            <a:ext cx="361822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u="sng">
                <a:solidFill>
                  <a:srgbClr val="FFFF00"/>
                </a:solidFill>
                <a:ea typeface="Calibri"/>
                <a:cs typeface="Calibri"/>
              </a:rPr>
              <a:t>Alkaline Battery</a:t>
            </a:r>
            <a:endParaRPr lang="en-US" sz="3200" b="1" i="1" u="sng">
              <a:solidFill>
                <a:srgbClr val="FFFF00"/>
              </a:solidFill>
            </a:endParaRPr>
          </a:p>
        </p:txBody>
      </p:sp>
      <p:sp>
        <p:nvSpPr>
          <p:cNvPr id="5" name="TextBox 4">
            <a:extLst>
              <a:ext uri="{FF2B5EF4-FFF2-40B4-BE49-F238E27FC236}">
                <a16:creationId xmlns:a16="http://schemas.microsoft.com/office/drawing/2014/main" id="{9CD5D336-935C-1487-7D3D-C9F3F8A98801}"/>
              </a:ext>
            </a:extLst>
          </p:cNvPr>
          <p:cNvSpPr txBox="1"/>
          <p:nvPr/>
        </p:nvSpPr>
        <p:spPr>
          <a:xfrm>
            <a:off x="381142" y="943659"/>
            <a:ext cx="517398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ea typeface="+mn-lt"/>
                <a:cs typeface="+mn-lt"/>
              </a:rPr>
              <a:t>An </a:t>
            </a:r>
            <a:r>
              <a:rPr lang="en-US" sz="2400" b="1">
                <a:solidFill>
                  <a:schemeClr val="bg1"/>
                </a:solidFill>
                <a:ea typeface="+mn-lt"/>
                <a:cs typeface="+mn-lt"/>
              </a:rPr>
              <a:t>alkaline battery</a:t>
            </a:r>
            <a:r>
              <a:rPr lang="en-US" sz="2400">
                <a:solidFill>
                  <a:schemeClr val="bg1"/>
                </a:solidFill>
                <a:ea typeface="+mn-lt"/>
                <a:cs typeface="+mn-lt"/>
              </a:rPr>
              <a:t> is a type of primary battery where the electrolyte  has a pH value above 7. Typically these batteries derive energy from the reaction between </a:t>
            </a:r>
            <a:r>
              <a:rPr lang="en-US" sz="2400">
                <a:solidFill>
                  <a:schemeClr val="bg1"/>
                </a:solidFill>
                <a:ea typeface="+mn-lt"/>
                <a:cs typeface="+mn-lt"/>
                <a:hlinkClick r:id="rId4">
                  <a:extLst>
                    <a:ext uri="{A12FA001-AC4F-418D-AE19-62706E023703}">
                      <ahyp:hlinkClr xmlns:ahyp="http://schemas.microsoft.com/office/drawing/2018/hyperlinkcolor" val="tx"/>
                    </a:ext>
                  </a:extLst>
                </a:hlinkClick>
              </a:rPr>
              <a:t>zinc metal</a:t>
            </a:r>
            <a:r>
              <a:rPr lang="en-US" sz="2400">
                <a:solidFill>
                  <a:schemeClr val="bg1"/>
                </a:solidFill>
                <a:ea typeface="+mn-lt"/>
                <a:cs typeface="+mn-lt"/>
              </a:rPr>
              <a:t> and </a:t>
            </a:r>
            <a:r>
              <a:rPr lang="en-US" sz="2400">
                <a:solidFill>
                  <a:schemeClr val="bg1"/>
                </a:solidFill>
                <a:ea typeface="+mn-lt"/>
                <a:cs typeface="+mn-lt"/>
                <a:hlinkClick r:id="rId5">
                  <a:extLst>
                    <a:ext uri="{A12FA001-AC4F-418D-AE19-62706E023703}">
                      <ahyp:hlinkClr xmlns:ahyp="http://schemas.microsoft.com/office/drawing/2018/hyperlinkcolor" val="tx"/>
                    </a:ext>
                  </a:extLst>
                </a:hlinkClick>
              </a:rPr>
              <a:t>manganese dioxide</a:t>
            </a:r>
            <a:r>
              <a:rPr lang="en-US" sz="2400">
                <a:solidFill>
                  <a:schemeClr val="bg1"/>
                </a:solidFill>
                <a:ea typeface="+mn-lt"/>
                <a:cs typeface="+mn-lt"/>
              </a:rPr>
              <a:t>.</a:t>
            </a:r>
            <a:endParaRPr lang="en-US" sz="2400">
              <a:solidFill>
                <a:schemeClr val="bg1"/>
              </a:solidFill>
            </a:endParaRPr>
          </a:p>
        </p:txBody>
      </p:sp>
      <p:sp>
        <p:nvSpPr>
          <p:cNvPr id="6" name="TextBox 5">
            <a:extLst>
              <a:ext uri="{FF2B5EF4-FFF2-40B4-BE49-F238E27FC236}">
                <a16:creationId xmlns:a16="http://schemas.microsoft.com/office/drawing/2014/main" id="{44BE4C50-5321-642A-557E-CE036DE9F7B2}"/>
              </a:ext>
            </a:extLst>
          </p:cNvPr>
          <p:cNvSpPr txBox="1"/>
          <p:nvPr/>
        </p:nvSpPr>
        <p:spPr>
          <a:xfrm>
            <a:off x="375041" y="4005129"/>
            <a:ext cx="488007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00B050"/>
                </a:solidFill>
                <a:ea typeface="Calibri"/>
                <a:cs typeface="Calibri"/>
              </a:rPr>
              <a:t>Anode:</a:t>
            </a:r>
            <a:r>
              <a:rPr lang="en-US" sz="3000">
                <a:solidFill>
                  <a:schemeClr val="bg1">
                    <a:lumMod val="95000"/>
                  </a:schemeClr>
                </a:solidFill>
                <a:ea typeface="Calibri"/>
                <a:cs typeface="Calibri"/>
              </a:rPr>
              <a:t>-Zinc </a:t>
            </a:r>
          </a:p>
          <a:p>
            <a:r>
              <a:rPr lang="en-US" sz="3000">
                <a:solidFill>
                  <a:srgbClr val="00B050"/>
                </a:solidFill>
                <a:ea typeface="Calibri"/>
                <a:cs typeface="Calibri"/>
              </a:rPr>
              <a:t>Cathode:-</a:t>
            </a:r>
            <a:r>
              <a:rPr lang="en-US" sz="3000">
                <a:solidFill>
                  <a:schemeClr val="bg1">
                    <a:lumMod val="95000"/>
                  </a:schemeClr>
                </a:solidFill>
                <a:ea typeface="Calibri"/>
                <a:cs typeface="Calibri"/>
              </a:rPr>
              <a:t>Manganese dioxide</a:t>
            </a:r>
          </a:p>
          <a:p>
            <a:r>
              <a:rPr lang="en-US" sz="3000">
                <a:solidFill>
                  <a:srgbClr val="00B050"/>
                </a:solidFill>
                <a:ea typeface="Calibri"/>
                <a:cs typeface="Calibri"/>
              </a:rPr>
              <a:t>Separator:-</a:t>
            </a:r>
            <a:r>
              <a:rPr lang="en-US" sz="3000">
                <a:solidFill>
                  <a:schemeClr val="bg1"/>
                </a:solidFill>
                <a:ea typeface="Calibri"/>
                <a:cs typeface="Calibri"/>
              </a:rPr>
              <a:t>Polypropylene</a:t>
            </a:r>
          </a:p>
          <a:p>
            <a:r>
              <a:rPr lang="en-US" sz="3000">
                <a:solidFill>
                  <a:srgbClr val="00B050"/>
                </a:solidFill>
                <a:ea typeface="Calibri"/>
                <a:cs typeface="Calibri"/>
              </a:rPr>
              <a:t>Electrolyte:-</a:t>
            </a:r>
            <a:r>
              <a:rPr lang="en-US" sz="3000">
                <a:solidFill>
                  <a:schemeClr val="bg1"/>
                </a:solidFill>
                <a:ea typeface="Calibri"/>
                <a:cs typeface="Calibri"/>
              </a:rPr>
              <a:t>KOH</a:t>
            </a:r>
          </a:p>
        </p:txBody>
      </p:sp>
      <p:sp>
        <p:nvSpPr>
          <p:cNvPr id="7" name="TextBox 6">
            <a:extLst>
              <a:ext uri="{FF2B5EF4-FFF2-40B4-BE49-F238E27FC236}">
                <a16:creationId xmlns:a16="http://schemas.microsoft.com/office/drawing/2014/main" id="{02F5B130-9268-2826-EBB6-4C7F36B64B0E}"/>
              </a:ext>
            </a:extLst>
          </p:cNvPr>
          <p:cNvSpPr txBox="1"/>
          <p:nvPr/>
        </p:nvSpPr>
        <p:spPr>
          <a:xfrm>
            <a:off x="231356" y="3430717"/>
            <a:ext cx="36744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u="sng">
                <a:solidFill>
                  <a:srgbClr val="FFC000"/>
                </a:solidFill>
                <a:ea typeface="Calibri"/>
                <a:cs typeface="Calibri"/>
              </a:rPr>
              <a:t>Construction:-</a:t>
            </a:r>
            <a:endParaRPr lang="en-US" sz="2800" b="1" u="sng">
              <a:solidFill>
                <a:srgbClr val="FFC000"/>
              </a:solidFill>
            </a:endParaRPr>
          </a:p>
        </p:txBody>
      </p:sp>
    </p:spTree>
    <p:extLst>
      <p:ext uri="{BB962C8B-B14F-4D97-AF65-F5344CB8AC3E}">
        <p14:creationId xmlns:p14="http://schemas.microsoft.com/office/powerpoint/2010/main" val="243821673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80A658-CF87-9A1A-28D1-875A2B58BB55}"/>
              </a:ext>
            </a:extLst>
          </p:cNvPr>
          <p:cNvSpPr txBox="1"/>
          <p:nvPr/>
        </p:nvSpPr>
        <p:spPr>
          <a:xfrm>
            <a:off x="506177" y="262462"/>
            <a:ext cx="49867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u="sng">
                <a:solidFill>
                  <a:srgbClr val="FFC000"/>
                </a:solidFill>
                <a:ea typeface="Calibri"/>
                <a:cs typeface="Calibri"/>
              </a:rPr>
              <a:t>Working:-</a:t>
            </a:r>
            <a:endParaRPr lang="en-US" sz="2800" b="1" u="sng">
              <a:solidFill>
                <a:srgbClr val="FFC000"/>
              </a:solidFill>
            </a:endParaRPr>
          </a:p>
        </p:txBody>
      </p:sp>
      <p:pic>
        <p:nvPicPr>
          <p:cNvPr id="5" name="Picture 4" descr="A diagram of a chemical reaction&#10;&#10;Description automatically generated">
            <a:extLst>
              <a:ext uri="{FF2B5EF4-FFF2-40B4-BE49-F238E27FC236}">
                <a16:creationId xmlns:a16="http://schemas.microsoft.com/office/drawing/2014/main" id="{2EA7A346-AC08-FA5B-59F4-67CC1AF3DD48}"/>
              </a:ext>
            </a:extLst>
          </p:cNvPr>
          <p:cNvPicPr>
            <a:picLocks noChangeAspect="1"/>
          </p:cNvPicPr>
          <p:nvPr/>
        </p:nvPicPr>
        <p:blipFill>
          <a:blip r:embed="rId2"/>
          <a:stretch>
            <a:fillRect/>
          </a:stretch>
        </p:blipFill>
        <p:spPr>
          <a:xfrm>
            <a:off x="512163" y="930362"/>
            <a:ext cx="10942819" cy="1936783"/>
          </a:xfrm>
          <a:prstGeom prst="rect">
            <a:avLst/>
          </a:prstGeom>
        </p:spPr>
      </p:pic>
      <p:sp>
        <p:nvSpPr>
          <p:cNvPr id="6" name="TextBox 5">
            <a:extLst>
              <a:ext uri="{FF2B5EF4-FFF2-40B4-BE49-F238E27FC236}">
                <a16:creationId xmlns:a16="http://schemas.microsoft.com/office/drawing/2014/main" id="{0F759BE5-D819-3F92-3F95-BCAFD97667E9}"/>
              </a:ext>
            </a:extLst>
          </p:cNvPr>
          <p:cNvSpPr txBox="1"/>
          <p:nvPr/>
        </p:nvSpPr>
        <p:spPr>
          <a:xfrm>
            <a:off x="243810" y="3230849"/>
            <a:ext cx="1194207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600" b="1" u="sng">
                <a:solidFill>
                  <a:schemeClr val="tx1">
                    <a:lumMod val="76000"/>
                  </a:schemeClr>
                </a:solidFill>
                <a:ea typeface="Calibri"/>
                <a:cs typeface="Calibri"/>
              </a:rPr>
              <a:t>Zinc Oxidation:-</a:t>
            </a:r>
            <a:r>
              <a:rPr lang="en-US" sz="2600">
                <a:solidFill>
                  <a:schemeClr val="tx1">
                    <a:lumMod val="76000"/>
                  </a:schemeClr>
                </a:solidFill>
                <a:ea typeface="Calibri"/>
                <a:cs typeface="Calibri"/>
              </a:rPr>
              <a:t> </a:t>
            </a:r>
            <a:r>
              <a:rPr lang="en-US" sz="2600">
                <a:ea typeface="Calibri"/>
                <a:cs typeface="Calibri"/>
              </a:rPr>
              <a:t>Zinc reacts with hydroxide ions to form zinc oxide and release electrons.</a:t>
            </a:r>
          </a:p>
          <a:p>
            <a:pPr marL="342900" indent="-342900">
              <a:buAutoNum type="arabicPeriod"/>
            </a:pPr>
            <a:r>
              <a:rPr lang="en-US" sz="2600" b="1" u="sng">
                <a:solidFill>
                  <a:schemeClr val="tx1">
                    <a:lumMod val="76000"/>
                  </a:schemeClr>
                </a:solidFill>
                <a:ea typeface="Calibri"/>
                <a:cs typeface="Calibri"/>
              </a:rPr>
              <a:t>Manganese Dioxide Reduction:-</a:t>
            </a:r>
            <a:r>
              <a:rPr lang="en-US" sz="2600">
                <a:ea typeface="Calibri"/>
                <a:cs typeface="Calibri"/>
              </a:rPr>
              <a:t>Manganese dioxide reacts with water and electron to form manganese oxide hydroxide and release hydroxide ions.</a:t>
            </a:r>
          </a:p>
          <a:p>
            <a:pPr marL="342900" indent="-342900">
              <a:buAutoNum type="arabicPeriod"/>
            </a:pPr>
            <a:r>
              <a:rPr lang="en-US" sz="2600" b="1" u="sng">
                <a:solidFill>
                  <a:schemeClr val="tx1">
                    <a:lumMod val="76000"/>
                  </a:schemeClr>
                </a:solidFill>
                <a:ea typeface="Calibri"/>
                <a:cs typeface="Calibri"/>
              </a:rPr>
              <a:t>Zinc and Manganese Dioxide:-</a:t>
            </a:r>
            <a:r>
              <a:rPr lang="en-US" sz="2600">
                <a:ea typeface="Calibri"/>
                <a:cs typeface="Calibri"/>
              </a:rPr>
              <a:t>The overall reaction involves the oxidation of zinc the reduction of manganese dioxide resulting in the generation of electricity.</a:t>
            </a:r>
          </a:p>
        </p:txBody>
      </p:sp>
      <p:sp>
        <p:nvSpPr>
          <p:cNvPr id="7" name="TextBox 6">
            <a:extLst>
              <a:ext uri="{FF2B5EF4-FFF2-40B4-BE49-F238E27FC236}">
                <a16:creationId xmlns:a16="http://schemas.microsoft.com/office/drawing/2014/main" id="{6DEC8D46-4020-2528-43D2-D93122E34404}"/>
              </a:ext>
            </a:extLst>
          </p:cNvPr>
          <p:cNvSpPr txBox="1"/>
          <p:nvPr/>
        </p:nvSpPr>
        <p:spPr>
          <a:xfrm>
            <a:off x="656155" y="5893004"/>
            <a:ext cx="86237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solidFill>
                  <a:srgbClr val="FFC000"/>
                </a:solidFill>
                <a:ea typeface="Calibri"/>
                <a:cs typeface="Calibri"/>
              </a:rPr>
              <a:t>Common Uses:-</a:t>
            </a:r>
          </a:p>
          <a:p>
            <a:r>
              <a:rPr lang="en-US" sz="2400">
                <a:ea typeface="Calibri"/>
                <a:cs typeface="Calibri"/>
              </a:rPr>
              <a:t>Flashlights, Toys, Remote Controls , Radios, Other Portable devices</a:t>
            </a:r>
          </a:p>
        </p:txBody>
      </p:sp>
    </p:spTree>
    <p:extLst>
      <p:ext uri="{BB962C8B-B14F-4D97-AF65-F5344CB8AC3E}">
        <p14:creationId xmlns:p14="http://schemas.microsoft.com/office/powerpoint/2010/main" val="1397769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513DA2-39CB-9853-BC42-DF01B09E89EF}"/>
              </a:ext>
            </a:extLst>
          </p:cNvPr>
          <p:cNvSpPr txBox="1"/>
          <p:nvPr/>
        </p:nvSpPr>
        <p:spPr>
          <a:xfrm>
            <a:off x="308573" y="395468"/>
            <a:ext cx="9839323"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solidFill>
                  <a:srgbClr val="FFC000"/>
                </a:solidFill>
                <a:ea typeface="Calibri"/>
                <a:cs typeface="Calibri"/>
              </a:rPr>
              <a:t>Advantageous:-</a:t>
            </a:r>
          </a:p>
          <a:p>
            <a:pPr marL="457200" indent="-457200">
              <a:buAutoNum type="arabicPeriod"/>
            </a:pPr>
            <a:r>
              <a:rPr lang="en-US" sz="2400">
                <a:ea typeface="Calibri"/>
                <a:cs typeface="Calibri"/>
              </a:rPr>
              <a:t>Alkaline Batteries are reliable and consistent in their performance.</a:t>
            </a:r>
          </a:p>
          <a:p>
            <a:pPr marL="457200" indent="-457200">
              <a:buAutoNum type="arabicPeriod"/>
            </a:pPr>
            <a:r>
              <a:rPr lang="en-US" sz="2400">
                <a:ea typeface="Calibri"/>
                <a:cs typeface="Calibri"/>
              </a:rPr>
              <a:t>They are widely available in various sizes and formats.</a:t>
            </a:r>
          </a:p>
          <a:p>
            <a:pPr marL="457200" indent="-457200">
              <a:buAutoNum type="arabicPeriod"/>
            </a:pPr>
            <a:r>
              <a:rPr lang="en-US" sz="2400">
                <a:ea typeface="Calibri"/>
                <a:cs typeface="Calibri"/>
              </a:rPr>
              <a:t>They are cost effective compared to rechargeable batteries.</a:t>
            </a:r>
          </a:p>
          <a:p>
            <a:endParaRPr lang="en-US" sz="2400" b="1" u="sng">
              <a:solidFill>
                <a:srgbClr val="FFC000"/>
              </a:solidFill>
              <a:ea typeface="Calibri"/>
              <a:cs typeface="Calibri"/>
            </a:endParaRPr>
          </a:p>
          <a:p>
            <a:r>
              <a:rPr lang="en-US" sz="2400" b="1" u="sng">
                <a:solidFill>
                  <a:srgbClr val="FFC000"/>
                </a:solidFill>
                <a:ea typeface="Calibri"/>
                <a:cs typeface="Calibri"/>
              </a:rPr>
              <a:t>Disadvantageous:-</a:t>
            </a:r>
          </a:p>
          <a:p>
            <a:pPr marL="457200" indent="-457200">
              <a:buAutoNum type="arabicPeriod"/>
            </a:pPr>
            <a:r>
              <a:rPr lang="en-US" sz="2400">
                <a:ea typeface="Calibri"/>
                <a:cs typeface="Calibri"/>
              </a:rPr>
              <a:t>Alkaline Batteries are disposable and cannot be reused.</a:t>
            </a:r>
          </a:p>
          <a:p>
            <a:pPr marL="457200" indent="-457200">
              <a:buAutoNum type="arabicPeriod"/>
            </a:pPr>
            <a:r>
              <a:rPr lang="en-US" sz="2400">
                <a:ea typeface="Calibri"/>
                <a:cs typeface="Calibri"/>
              </a:rPr>
              <a:t>They contain toxic materials like mercury and lead, which can harm the environment if not disposed of property.</a:t>
            </a:r>
          </a:p>
          <a:p>
            <a:pPr marL="457200" indent="-457200">
              <a:buAutoNum type="arabicPeriod"/>
            </a:pPr>
            <a:r>
              <a:rPr lang="en-US" sz="2400">
                <a:ea typeface="Calibri"/>
                <a:cs typeface="Calibri"/>
              </a:rPr>
              <a:t>They have limited energy storage capacity compared to rechargeable batteries.</a:t>
            </a:r>
          </a:p>
          <a:p>
            <a:endParaRPr lang="en-US" sz="2400">
              <a:ea typeface="Calibri"/>
              <a:cs typeface="Calibri"/>
            </a:endParaRPr>
          </a:p>
          <a:p>
            <a:r>
              <a:rPr lang="en-US" sz="2400" b="1" u="sng">
                <a:solidFill>
                  <a:srgbClr val="FFC000"/>
                </a:solidFill>
                <a:ea typeface="Calibri"/>
                <a:cs typeface="Calibri"/>
              </a:rPr>
              <a:t>Safety Precautions:-</a:t>
            </a:r>
          </a:p>
          <a:p>
            <a:pPr marL="457200" indent="-457200">
              <a:buAutoNum type="arabicPeriod"/>
            </a:pPr>
            <a:r>
              <a:rPr lang="en-US" sz="2400">
                <a:ea typeface="Calibri"/>
                <a:cs typeface="Calibri"/>
              </a:rPr>
              <a:t>Handle alkaline batteries with care to avoid damage or leakage.</a:t>
            </a:r>
          </a:p>
          <a:p>
            <a:pPr marL="457200" indent="-457200">
              <a:buAutoNum type="arabicPeriod"/>
            </a:pPr>
            <a:r>
              <a:rPr lang="en-US" sz="2400">
                <a:ea typeface="Calibri"/>
                <a:cs typeface="Calibri"/>
              </a:rPr>
              <a:t>Dispose of alkaline batteries property to avoid environmental harm.</a:t>
            </a:r>
          </a:p>
          <a:p>
            <a:pPr marL="457200" indent="-457200">
              <a:buAutoNum type="arabicPeriod"/>
            </a:pPr>
            <a:r>
              <a:rPr lang="en-US" sz="2400">
                <a:ea typeface="Calibri"/>
                <a:cs typeface="Calibri"/>
              </a:rPr>
              <a:t>Avoid mixing alkaline batteries with other type of batteries.</a:t>
            </a:r>
          </a:p>
          <a:p>
            <a:pPr marL="457200" indent="-457200">
              <a:buAutoNum type="arabicPeriod"/>
            </a:pPr>
            <a:r>
              <a:rPr lang="en-US" sz="2400">
                <a:ea typeface="Calibri"/>
                <a:cs typeface="Calibri"/>
              </a:rPr>
              <a:t>Keep alkaline batteries out of reach of children and pets.</a:t>
            </a:r>
          </a:p>
        </p:txBody>
      </p:sp>
    </p:spTree>
    <p:extLst>
      <p:ext uri="{BB962C8B-B14F-4D97-AF65-F5344CB8AC3E}">
        <p14:creationId xmlns:p14="http://schemas.microsoft.com/office/powerpoint/2010/main" val="205754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F5278-38A9-83F9-A748-FFC298FAA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170740CF-07EB-C327-5341-A775C6A13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888" y="1445946"/>
            <a:ext cx="3644828" cy="3399896"/>
          </a:xfrm>
          <a:prstGeom prst="rect">
            <a:avLst/>
          </a:prstGeom>
          <a:effectLst>
            <a:reflection blurRad="6350" stA="50000" endA="300" endPos="55000" dir="5400000" sy="-100000" algn="bl" rotWithShape="0"/>
          </a:effectLst>
        </p:spPr>
      </p:pic>
      <p:sp>
        <p:nvSpPr>
          <p:cNvPr id="5" name="TextBox 4">
            <a:extLst>
              <a:ext uri="{FF2B5EF4-FFF2-40B4-BE49-F238E27FC236}">
                <a16:creationId xmlns:a16="http://schemas.microsoft.com/office/drawing/2014/main" id="{DC0070C7-7F13-C72E-EDF9-0408487E80BE}"/>
              </a:ext>
            </a:extLst>
          </p:cNvPr>
          <p:cNvSpPr txBox="1"/>
          <p:nvPr/>
        </p:nvSpPr>
        <p:spPr>
          <a:xfrm>
            <a:off x="130968" y="-119062"/>
            <a:ext cx="6476999" cy="1200329"/>
          </a:xfrm>
          <a:prstGeom prst="rect">
            <a:avLst/>
          </a:prstGeom>
          <a:noFill/>
        </p:spPr>
        <p:txBody>
          <a:bodyPr wrap="square" rtlCol="0">
            <a:spAutoFit/>
          </a:bodyPr>
          <a:lstStyle/>
          <a:p>
            <a:pPr algn="l"/>
            <a:r>
              <a:rPr lang="en-IN" sz="7200" b="1">
                <a:solidFill>
                  <a:srgbClr val="FFFF00"/>
                </a:solidFill>
              </a:rPr>
              <a:t>BATTERIES</a:t>
            </a:r>
            <a:endParaRPr lang="en-US" sz="7200" b="1">
              <a:solidFill>
                <a:srgbClr val="FFFF00"/>
              </a:solidFill>
            </a:endParaRPr>
          </a:p>
        </p:txBody>
      </p:sp>
      <p:sp>
        <p:nvSpPr>
          <p:cNvPr id="6" name="TextBox 5">
            <a:extLst>
              <a:ext uri="{FF2B5EF4-FFF2-40B4-BE49-F238E27FC236}">
                <a16:creationId xmlns:a16="http://schemas.microsoft.com/office/drawing/2014/main" id="{411F02F0-FC0A-415B-B177-3FE04AD055C4}"/>
              </a:ext>
            </a:extLst>
          </p:cNvPr>
          <p:cNvSpPr txBox="1"/>
          <p:nvPr/>
        </p:nvSpPr>
        <p:spPr>
          <a:xfrm>
            <a:off x="275381" y="995898"/>
            <a:ext cx="7139464" cy="2554545"/>
          </a:xfrm>
          <a:prstGeom prst="rect">
            <a:avLst/>
          </a:prstGeom>
          <a:noFill/>
        </p:spPr>
        <p:txBody>
          <a:bodyPr wrap="square" rtlCol="0">
            <a:spAutoFit/>
          </a:bodyPr>
          <a:lstStyle/>
          <a:p>
            <a:pPr algn="l"/>
            <a:r>
              <a:rPr lang="en-IN" sz="3200"/>
              <a:t>A Device which contains many electrochemical cells either in series or in parallel which store chemical energy and converts it to Electrical Energy on demand is called as an Electrochemical Battery</a:t>
            </a:r>
            <a:endParaRPr lang="en-US" sz="3200"/>
          </a:p>
        </p:txBody>
      </p:sp>
      <p:sp>
        <p:nvSpPr>
          <p:cNvPr id="7" name="TextBox 6">
            <a:extLst>
              <a:ext uri="{FF2B5EF4-FFF2-40B4-BE49-F238E27FC236}">
                <a16:creationId xmlns:a16="http://schemas.microsoft.com/office/drawing/2014/main" id="{E7BB864F-33EA-D327-8A0C-8B34BAE44FE2}"/>
              </a:ext>
            </a:extLst>
          </p:cNvPr>
          <p:cNvSpPr txBox="1"/>
          <p:nvPr/>
        </p:nvSpPr>
        <p:spPr>
          <a:xfrm>
            <a:off x="242411" y="3860006"/>
            <a:ext cx="6688932" cy="2554545"/>
          </a:xfrm>
          <a:prstGeom prst="rect">
            <a:avLst/>
          </a:prstGeom>
          <a:noFill/>
        </p:spPr>
        <p:txBody>
          <a:bodyPr wrap="square" rtlCol="0">
            <a:spAutoFit/>
          </a:bodyPr>
          <a:lstStyle/>
          <a:p>
            <a:pPr algn="l"/>
            <a:r>
              <a:rPr lang="en-IN" sz="3200">
                <a:solidFill>
                  <a:srgbClr val="00B050"/>
                </a:solidFill>
              </a:rPr>
              <a:t>Principle Components </a:t>
            </a:r>
          </a:p>
          <a:p>
            <a:pPr algn="l"/>
            <a:r>
              <a:rPr lang="en-IN" sz="3200">
                <a:solidFill>
                  <a:srgbClr val="00B050"/>
                </a:solidFill>
              </a:rPr>
              <a:t>● Anode: </a:t>
            </a:r>
          </a:p>
          <a:p>
            <a:pPr algn="l"/>
            <a:r>
              <a:rPr lang="en-IN" sz="3200">
                <a:solidFill>
                  <a:srgbClr val="00B050"/>
                </a:solidFill>
              </a:rPr>
              <a:t>● Cathode: </a:t>
            </a:r>
          </a:p>
          <a:p>
            <a:pPr algn="l"/>
            <a:r>
              <a:rPr lang="en-IN" sz="3200">
                <a:solidFill>
                  <a:srgbClr val="00B050"/>
                </a:solidFill>
              </a:rPr>
              <a:t>●Electrolyte </a:t>
            </a:r>
          </a:p>
          <a:p>
            <a:pPr algn="l"/>
            <a:r>
              <a:rPr lang="en-IN" sz="3200">
                <a:solidFill>
                  <a:srgbClr val="00B050"/>
                </a:solidFill>
              </a:rPr>
              <a:t>●Separator </a:t>
            </a:r>
            <a:endParaRPr lang="en-US" sz="3200">
              <a:solidFill>
                <a:srgbClr val="00B050"/>
              </a:solidFill>
            </a:endParaRPr>
          </a:p>
        </p:txBody>
      </p:sp>
    </p:spTree>
    <p:extLst>
      <p:ext uri="{BB962C8B-B14F-4D97-AF65-F5344CB8AC3E}">
        <p14:creationId xmlns:p14="http://schemas.microsoft.com/office/powerpoint/2010/main" val="1442021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8D3F6A-670A-C6A9-8B67-E025AE62B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5651" cy="6858000"/>
          </a:xfrm>
          <a:prstGeom prst="rect">
            <a:avLst/>
          </a:prstGeom>
        </p:spPr>
      </p:pic>
    </p:spTree>
    <p:extLst>
      <p:ext uri="{BB962C8B-B14F-4D97-AF65-F5344CB8AC3E}">
        <p14:creationId xmlns:p14="http://schemas.microsoft.com/office/powerpoint/2010/main" val="1524064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78469-5B88-E0A5-2A0A-65A548F8E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56" y="-45038"/>
            <a:ext cx="12299156" cy="6948076"/>
          </a:xfrm>
          <a:prstGeom prst="rect">
            <a:avLst/>
          </a:prstGeom>
        </p:spPr>
      </p:pic>
      <p:sp>
        <p:nvSpPr>
          <p:cNvPr id="2" name="TextBox 1">
            <a:extLst>
              <a:ext uri="{FF2B5EF4-FFF2-40B4-BE49-F238E27FC236}">
                <a16:creationId xmlns:a16="http://schemas.microsoft.com/office/drawing/2014/main" id="{E6181D42-42E5-CEAC-4CB6-2FB51A9CF710}"/>
              </a:ext>
            </a:extLst>
          </p:cNvPr>
          <p:cNvSpPr txBox="1"/>
          <p:nvPr/>
        </p:nvSpPr>
        <p:spPr>
          <a:xfrm>
            <a:off x="2678905" y="-176006"/>
            <a:ext cx="9298783" cy="1200329"/>
          </a:xfrm>
          <a:prstGeom prst="rect">
            <a:avLst/>
          </a:prstGeom>
          <a:noFill/>
        </p:spPr>
        <p:txBody>
          <a:bodyPr wrap="square" rtlCol="0">
            <a:spAutoFit/>
          </a:bodyPr>
          <a:lstStyle/>
          <a:p>
            <a:pPr algn="l"/>
            <a:r>
              <a:rPr lang="en-IN" sz="7200" b="1">
                <a:solidFill>
                  <a:srgbClr val="FFFF00"/>
                </a:solidFill>
              </a:rPr>
              <a:t>Types Of Batteries </a:t>
            </a:r>
            <a:endParaRPr lang="en-US" sz="7200" b="1">
              <a:solidFill>
                <a:srgbClr val="FFFF00"/>
              </a:solidFill>
            </a:endParaRPr>
          </a:p>
        </p:txBody>
      </p:sp>
      <p:sp>
        <p:nvSpPr>
          <p:cNvPr id="4" name="TextBox 3">
            <a:extLst>
              <a:ext uri="{FF2B5EF4-FFF2-40B4-BE49-F238E27FC236}">
                <a16:creationId xmlns:a16="http://schemas.microsoft.com/office/drawing/2014/main" id="{071750E9-43E0-4DD4-CA1E-A3515ECD7E89}"/>
              </a:ext>
            </a:extLst>
          </p:cNvPr>
          <p:cNvSpPr txBox="1"/>
          <p:nvPr/>
        </p:nvSpPr>
        <p:spPr>
          <a:xfrm>
            <a:off x="0" y="1024323"/>
            <a:ext cx="11763376" cy="1569660"/>
          </a:xfrm>
          <a:prstGeom prst="rect">
            <a:avLst/>
          </a:prstGeom>
          <a:noFill/>
        </p:spPr>
        <p:txBody>
          <a:bodyPr wrap="square" rtlCol="0">
            <a:spAutoFit/>
          </a:bodyPr>
          <a:lstStyle/>
          <a:p>
            <a:pPr marL="514350" indent="-514350" algn="l">
              <a:buAutoNum type="arabicPeriod"/>
            </a:pPr>
            <a:r>
              <a:rPr lang="en-IN" sz="3200">
                <a:solidFill>
                  <a:srgbClr val="00B050"/>
                </a:solidFill>
              </a:rPr>
              <a:t>Primary Battery: </a:t>
            </a:r>
            <a:r>
              <a:rPr lang="en-IN" sz="3200">
                <a:solidFill>
                  <a:schemeClr val="tx2"/>
                </a:solidFill>
              </a:rPr>
              <a:t>A device where electrochemical reactions are irreversible</a:t>
            </a:r>
            <a:r>
              <a:rPr lang="en-IN" sz="3200">
                <a:solidFill>
                  <a:schemeClr val="bg2"/>
                </a:solidFill>
              </a:rPr>
              <a:t> </a:t>
            </a:r>
          </a:p>
          <a:p>
            <a:pPr algn="l"/>
            <a:r>
              <a:rPr lang="en-IN" sz="3200">
                <a:solidFill>
                  <a:schemeClr val="accent5">
                    <a:lumMod val="60000"/>
                    <a:lumOff val="40000"/>
                  </a:schemeClr>
                </a:solidFill>
              </a:rPr>
              <a:t>Ex: Dry cell</a:t>
            </a:r>
            <a:endParaRPr lang="en-US" sz="3200">
              <a:solidFill>
                <a:schemeClr val="accent5">
                  <a:lumMod val="60000"/>
                  <a:lumOff val="40000"/>
                </a:schemeClr>
              </a:solidFill>
            </a:endParaRPr>
          </a:p>
        </p:txBody>
      </p:sp>
      <p:sp>
        <p:nvSpPr>
          <p:cNvPr id="10" name="TextBox 9">
            <a:extLst>
              <a:ext uri="{FF2B5EF4-FFF2-40B4-BE49-F238E27FC236}">
                <a16:creationId xmlns:a16="http://schemas.microsoft.com/office/drawing/2014/main" id="{762361DC-41AD-F952-A17C-163B567F8891}"/>
              </a:ext>
            </a:extLst>
          </p:cNvPr>
          <p:cNvSpPr txBox="1"/>
          <p:nvPr/>
        </p:nvSpPr>
        <p:spPr>
          <a:xfrm>
            <a:off x="0" y="2878514"/>
            <a:ext cx="11763376" cy="1569660"/>
          </a:xfrm>
          <a:prstGeom prst="rect">
            <a:avLst/>
          </a:prstGeom>
          <a:noFill/>
        </p:spPr>
        <p:txBody>
          <a:bodyPr wrap="square" rtlCol="0">
            <a:spAutoFit/>
          </a:bodyPr>
          <a:lstStyle/>
          <a:p>
            <a:pPr algn="l"/>
            <a:r>
              <a:rPr lang="en-IN" sz="3200">
                <a:solidFill>
                  <a:srgbClr val="00B050"/>
                </a:solidFill>
              </a:rPr>
              <a:t>2. Secondary Battery: </a:t>
            </a:r>
            <a:r>
              <a:rPr lang="en-IN" sz="3200"/>
              <a:t>A device where electrochemical reactions are reversible</a:t>
            </a:r>
          </a:p>
          <a:p>
            <a:pPr algn="l"/>
            <a:r>
              <a:rPr lang="en-IN" sz="3200">
                <a:solidFill>
                  <a:schemeClr val="accent5">
                    <a:lumMod val="60000"/>
                    <a:lumOff val="40000"/>
                  </a:schemeClr>
                </a:solidFill>
              </a:rPr>
              <a:t>Ex: Lithium ion Battery</a:t>
            </a:r>
            <a:endParaRPr lang="en-US" sz="3200">
              <a:solidFill>
                <a:schemeClr val="accent5">
                  <a:lumMod val="60000"/>
                  <a:lumOff val="40000"/>
                </a:schemeClr>
              </a:solidFill>
            </a:endParaRPr>
          </a:p>
        </p:txBody>
      </p:sp>
      <p:sp>
        <p:nvSpPr>
          <p:cNvPr id="12" name="TextBox 11">
            <a:extLst>
              <a:ext uri="{FF2B5EF4-FFF2-40B4-BE49-F238E27FC236}">
                <a16:creationId xmlns:a16="http://schemas.microsoft.com/office/drawing/2014/main" id="{2F0048B8-F6F4-6BEB-B7A2-52DDDA4DA47B}"/>
              </a:ext>
            </a:extLst>
          </p:cNvPr>
          <p:cNvSpPr txBox="1"/>
          <p:nvPr/>
        </p:nvSpPr>
        <p:spPr>
          <a:xfrm>
            <a:off x="160734" y="4890776"/>
            <a:ext cx="11763376" cy="1569660"/>
          </a:xfrm>
          <a:prstGeom prst="rect">
            <a:avLst/>
          </a:prstGeom>
          <a:noFill/>
        </p:spPr>
        <p:txBody>
          <a:bodyPr wrap="square" rtlCol="0">
            <a:spAutoFit/>
          </a:bodyPr>
          <a:lstStyle/>
          <a:p>
            <a:pPr algn="l"/>
            <a:r>
              <a:rPr lang="en-IN" sz="3200">
                <a:solidFill>
                  <a:srgbClr val="00B050"/>
                </a:solidFill>
              </a:rPr>
              <a:t>3. Tertiary Battery: </a:t>
            </a:r>
            <a:r>
              <a:rPr lang="en-IN" sz="3200"/>
              <a:t>A device where electrochemical reactions Continue after adding certain additives.</a:t>
            </a:r>
          </a:p>
          <a:p>
            <a:pPr algn="l"/>
            <a:r>
              <a:rPr lang="en-IN" sz="3200">
                <a:solidFill>
                  <a:schemeClr val="accent5">
                    <a:lumMod val="60000"/>
                    <a:lumOff val="40000"/>
                  </a:schemeClr>
                </a:solidFill>
              </a:rPr>
              <a:t>Ex: UPS</a:t>
            </a:r>
            <a:endParaRPr lang="en-US" sz="3200">
              <a:solidFill>
                <a:schemeClr val="accent5">
                  <a:lumMod val="60000"/>
                  <a:lumOff val="40000"/>
                </a:schemeClr>
              </a:solidFill>
            </a:endParaRPr>
          </a:p>
        </p:txBody>
      </p:sp>
    </p:spTree>
    <p:extLst>
      <p:ext uri="{BB962C8B-B14F-4D97-AF65-F5344CB8AC3E}">
        <p14:creationId xmlns:p14="http://schemas.microsoft.com/office/powerpoint/2010/main" val="24189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670AE9-0F38-6597-E444-55EA3A5F5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 y="51487"/>
            <a:ext cx="12287250" cy="6857999"/>
          </a:xfrm>
          <a:prstGeom prst="rect">
            <a:avLst/>
          </a:prstGeom>
        </p:spPr>
      </p:pic>
      <p:sp>
        <p:nvSpPr>
          <p:cNvPr id="2" name="TextBox 1">
            <a:extLst>
              <a:ext uri="{FF2B5EF4-FFF2-40B4-BE49-F238E27FC236}">
                <a16:creationId xmlns:a16="http://schemas.microsoft.com/office/drawing/2014/main" id="{49E3C2A8-E121-FEA3-1051-0E256BE8B935}"/>
              </a:ext>
            </a:extLst>
          </p:cNvPr>
          <p:cNvSpPr txBox="1"/>
          <p:nvPr/>
        </p:nvSpPr>
        <p:spPr>
          <a:xfrm>
            <a:off x="194071" y="0"/>
            <a:ext cx="10070307" cy="1107996"/>
          </a:xfrm>
          <a:prstGeom prst="rect">
            <a:avLst/>
          </a:prstGeom>
          <a:noFill/>
        </p:spPr>
        <p:txBody>
          <a:bodyPr wrap="square" rtlCol="0">
            <a:spAutoFit/>
          </a:bodyPr>
          <a:lstStyle/>
          <a:p>
            <a:pPr algn="l"/>
            <a:r>
              <a:rPr lang="en-IN" sz="6600" b="1">
                <a:solidFill>
                  <a:srgbClr val="FFFF00"/>
                </a:solidFill>
              </a:rPr>
              <a:t>1. Nickel Iron Battery</a:t>
            </a:r>
            <a:endParaRPr lang="en-US" sz="6600" b="1">
              <a:solidFill>
                <a:srgbClr val="FFFF00"/>
              </a:solidFill>
            </a:endParaRPr>
          </a:p>
        </p:txBody>
      </p:sp>
      <p:sp>
        <p:nvSpPr>
          <p:cNvPr id="5" name="TextBox 4">
            <a:extLst>
              <a:ext uri="{FF2B5EF4-FFF2-40B4-BE49-F238E27FC236}">
                <a16:creationId xmlns:a16="http://schemas.microsoft.com/office/drawing/2014/main" id="{0791D3FB-EF58-12CA-0194-4147CAB1C871}"/>
              </a:ext>
            </a:extLst>
          </p:cNvPr>
          <p:cNvSpPr txBox="1"/>
          <p:nvPr/>
        </p:nvSpPr>
        <p:spPr>
          <a:xfrm>
            <a:off x="5229225" y="2407443"/>
            <a:ext cx="1828800" cy="523220"/>
          </a:xfrm>
          <a:prstGeom prst="rect">
            <a:avLst/>
          </a:prstGeom>
          <a:noFill/>
        </p:spPr>
        <p:txBody>
          <a:bodyPr wrap="square" rtlCol="0">
            <a:spAutoFit/>
          </a:bodyPr>
          <a:lstStyle/>
          <a:p>
            <a:pPr algn="l"/>
            <a:endParaRPr lang="en-US" sz="2800">
              <a:solidFill>
                <a:schemeClr val="accent2">
                  <a:lumMod val="60000"/>
                  <a:lumOff val="40000"/>
                </a:schemeClr>
              </a:solidFill>
            </a:endParaRPr>
          </a:p>
        </p:txBody>
      </p:sp>
      <p:pic>
        <p:nvPicPr>
          <p:cNvPr id="6" name="Picture 5">
            <a:extLst>
              <a:ext uri="{FF2B5EF4-FFF2-40B4-BE49-F238E27FC236}">
                <a16:creationId xmlns:a16="http://schemas.microsoft.com/office/drawing/2014/main" id="{A69CCF14-DC75-5317-5E09-61C3F667E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096" y="831179"/>
            <a:ext cx="4380904" cy="3151818"/>
          </a:xfrm>
          <a:prstGeom prst="rect">
            <a:avLst/>
          </a:prstGeom>
          <a:effectLst>
            <a:reflection blurRad="6350" stA="50000" endA="300" endPos="55000" dir="5400000" sy="-100000" algn="bl" rotWithShape="0"/>
          </a:effectLst>
        </p:spPr>
      </p:pic>
      <p:sp>
        <p:nvSpPr>
          <p:cNvPr id="7" name="TextBox 6">
            <a:extLst>
              <a:ext uri="{FF2B5EF4-FFF2-40B4-BE49-F238E27FC236}">
                <a16:creationId xmlns:a16="http://schemas.microsoft.com/office/drawing/2014/main" id="{E08BB4CC-E4D9-EB17-86C3-C5E9EE1F029C}"/>
              </a:ext>
            </a:extLst>
          </p:cNvPr>
          <p:cNvSpPr txBox="1"/>
          <p:nvPr/>
        </p:nvSpPr>
        <p:spPr>
          <a:xfrm>
            <a:off x="234552" y="1259174"/>
            <a:ext cx="5861448" cy="1815882"/>
          </a:xfrm>
          <a:prstGeom prst="rect">
            <a:avLst/>
          </a:prstGeom>
          <a:noFill/>
        </p:spPr>
        <p:txBody>
          <a:bodyPr wrap="square" rtlCol="0">
            <a:spAutoFit/>
          </a:bodyPr>
          <a:lstStyle/>
          <a:p>
            <a:pPr algn="l"/>
            <a:r>
              <a:rPr lang="en-IN" sz="2800">
                <a:solidFill>
                  <a:srgbClr val="00B050"/>
                </a:solidFill>
              </a:rPr>
              <a:t>●Anode: </a:t>
            </a:r>
            <a:r>
              <a:rPr lang="en-IN" sz="2800">
                <a:solidFill>
                  <a:schemeClr val="accent5">
                    <a:lumMod val="40000"/>
                    <a:lumOff val="60000"/>
                  </a:schemeClr>
                </a:solidFill>
              </a:rPr>
              <a:t>Iron</a:t>
            </a:r>
          </a:p>
          <a:p>
            <a:pPr algn="l"/>
            <a:r>
              <a:rPr lang="en-IN" sz="2800">
                <a:solidFill>
                  <a:srgbClr val="00B050"/>
                </a:solidFill>
              </a:rPr>
              <a:t>●Cathode: </a:t>
            </a:r>
            <a:r>
              <a:rPr lang="en-IN" sz="2800">
                <a:solidFill>
                  <a:schemeClr val="accent5">
                    <a:lumMod val="40000"/>
                    <a:lumOff val="60000"/>
                  </a:schemeClr>
                </a:solidFill>
              </a:rPr>
              <a:t>Nickel(</a:t>
            </a:r>
            <a:r>
              <a:rPr lang="en-IN" sz="2800" err="1">
                <a:solidFill>
                  <a:schemeClr val="accent5">
                    <a:lumMod val="40000"/>
                    <a:lumOff val="60000"/>
                  </a:schemeClr>
                </a:solidFill>
              </a:rPr>
              <a:t>lll</a:t>
            </a:r>
            <a:r>
              <a:rPr lang="en-IN" sz="2800">
                <a:solidFill>
                  <a:schemeClr val="accent5">
                    <a:lumMod val="40000"/>
                    <a:lumOff val="60000"/>
                  </a:schemeClr>
                </a:solidFill>
              </a:rPr>
              <a:t>) Hydroxide</a:t>
            </a:r>
          </a:p>
          <a:p>
            <a:pPr algn="l"/>
            <a:r>
              <a:rPr lang="en-IN" sz="2800">
                <a:solidFill>
                  <a:srgbClr val="00B050"/>
                </a:solidFill>
              </a:rPr>
              <a:t>●Electrolyte: </a:t>
            </a:r>
            <a:r>
              <a:rPr lang="en-IN" sz="2800">
                <a:solidFill>
                  <a:schemeClr val="accent5">
                    <a:lumMod val="60000"/>
                    <a:lumOff val="40000"/>
                  </a:schemeClr>
                </a:solidFill>
              </a:rPr>
              <a:t>KOH</a:t>
            </a:r>
          </a:p>
          <a:p>
            <a:pPr algn="l"/>
            <a:r>
              <a:rPr lang="en-IN" sz="2800">
                <a:solidFill>
                  <a:srgbClr val="00B050"/>
                </a:solidFill>
              </a:rPr>
              <a:t>●Separator: </a:t>
            </a:r>
            <a:r>
              <a:rPr lang="en-IN" sz="2800">
                <a:solidFill>
                  <a:schemeClr val="accent5">
                    <a:lumMod val="40000"/>
                    <a:lumOff val="60000"/>
                  </a:schemeClr>
                </a:solidFill>
              </a:rPr>
              <a:t>Polypropylene</a:t>
            </a:r>
            <a:r>
              <a:rPr lang="en-IN" sz="2800">
                <a:solidFill>
                  <a:schemeClr val="bg2"/>
                </a:solidFill>
              </a:rPr>
              <a:t> </a:t>
            </a:r>
            <a:endParaRPr lang="en-IN" sz="2800">
              <a:solidFill>
                <a:srgbClr val="00B050"/>
              </a:solidFill>
            </a:endParaRPr>
          </a:p>
        </p:txBody>
      </p:sp>
      <p:sp>
        <p:nvSpPr>
          <p:cNvPr id="18" name="TextBox 17">
            <a:extLst>
              <a:ext uri="{FF2B5EF4-FFF2-40B4-BE49-F238E27FC236}">
                <a16:creationId xmlns:a16="http://schemas.microsoft.com/office/drawing/2014/main" id="{673EA746-FC5B-62CE-5D9A-04C1AD40D99D}"/>
              </a:ext>
            </a:extLst>
          </p:cNvPr>
          <p:cNvSpPr txBox="1"/>
          <p:nvPr/>
        </p:nvSpPr>
        <p:spPr>
          <a:xfrm>
            <a:off x="234552" y="2935112"/>
            <a:ext cx="4638081" cy="769441"/>
          </a:xfrm>
          <a:prstGeom prst="rect">
            <a:avLst/>
          </a:prstGeom>
          <a:noFill/>
        </p:spPr>
        <p:txBody>
          <a:bodyPr wrap="square" rtlCol="0">
            <a:spAutoFit/>
          </a:bodyPr>
          <a:lstStyle/>
          <a:p>
            <a:pPr algn="l"/>
            <a:r>
              <a:rPr lang="en-IN" sz="2800">
                <a:solidFill>
                  <a:srgbClr val="92D050"/>
                </a:solidFill>
              </a:rPr>
              <a:t>Working</a:t>
            </a:r>
            <a:r>
              <a:rPr lang="en-IN" sz="4400">
                <a:solidFill>
                  <a:srgbClr val="92D050"/>
                </a:solidFill>
              </a:rPr>
              <a:t>:</a:t>
            </a:r>
            <a:endParaRPr lang="en-US" sz="4400">
              <a:solidFill>
                <a:srgbClr val="92D050"/>
              </a:solidFill>
            </a:endParaRPr>
          </a:p>
        </p:txBody>
      </p:sp>
      <p:sp>
        <p:nvSpPr>
          <p:cNvPr id="4" name="TextBox 3">
            <a:extLst>
              <a:ext uri="{FF2B5EF4-FFF2-40B4-BE49-F238E27FC236}">
                <a16:creationId xmlns:a16="http://schemas.microsoft.com/office/drawing/2014/main" id="{882773F2-86EB-CBB0-7CAD-E02DE68E2191}"/>
              </a:ext>
            </a:extLst>
          </p:cNvPr>
          <p:cNvSpPr txBox="1"/>
          <p:nvPr/>
        </p:nvSpPr>
        <p:spPr>
          <a:xfrm>
            <a:off x="194071" y="3628147"/>
            <a:ext cx="7783114" cy="1569660"/>
          </a:xfrm>
          <a:prstGeom prst="rect">
            <a:avLst/>
          </a:prstGeom>
          <a:noFill/>
        </p:spPr>
        <p:txBody>
          <a:bodyPr wrap="square" rtlCol="0">
            <a:spAutoFit/>
          </a:bodyPr>
          <a:lstStyle/>
          <a:p>
            <a:pPr algn="l"/>
            <a:r>
              <a:rPr lang="en-IN" sz="2400">
                <a:solidFill>
                  <a:schemeClr val="accent1">
                    <a:lumMod val="20000"/>
                    <a:lumOff val="80000"/>
                  </a:schemeClr>
                </a:solidFill>
              </a:rPr>
              <a:t>Ni(OH)3, during charging, the nickel compound on the positive plates oxidizes to nickel peroxide, while the charging process changes the iron compound on the negative plates to spongy iron.</a:t>
            </a:r>
            <a:endParaRPr lang="en-US" sz="2400">
              <a:solidFill>
                <a:schemeClr val="accent1">
                  <a:lumMod val="20000"/>
                  <a:lumOff val="80000"/>
                </a:schemeClr>
              </a:solidFill>
            </a:endParaRPr>
          </a:p>
        </p:txBody>
      </p:sp>
      <p:sp>
        <p:nvSpPr>
          <p:cNvPr id="10" name="TextBox 9">
            <a:extLst>
              <a:ext uri="{FF2B5EF4-FFF2-40B4-BE49-F238E27FC236}">
                <a16:creationId xmlns:a16="http://schemas.microsoft.com/office/drawing/2014/main" id="{E9B9434B-475F-7ECF-7D22-938319A82B63}"/>
              </a:ext>
            </a:extLst>
          </p:cNvPr>
          <p:cNvSpPr txBox="1"/>
          <p:nvPr/>
        </p:nvSpPr>
        <p:spPr>
          <a:xfrm>
            <a:off x="154781" y="5197807"/>
            <a:ext cx="11882438" cy="1569660"/>
          </a:xfrm>
          <a:prstGeom prst="rect">
            <a:avLst/>
          </a:prstGeom>
          <a:noFill/>
        </p:spPr>
        <p:txBody>
          <a:bodyPr wrap="square" rtlCol="0">
            <a:spAutoFit/>
          </a:bodyPr>
          <a:lstStyle/>
          <a:p>
            <a:pPr algn="l"/>
            <a:r>
              <a:rPr lang="en-IN" sz="2400">
                <a:solidFill>
                  <a:schemeClr val="accent4">
                    <a:lumMod val="40000"/>
                    <a:lumOff val="60000"/>
                  </a:schemeClr>
                </a:solidFill>
              </a:rPr>
              <a:t>In the fully charged condition, the active material of the positive plates is nickel hydroxide [Ni(OH)3], while that in pockets of the negative plate is iron, Fe. When the cell delivers current to load, the active material of the positive plate changes from Ni(OH)3 to Ni(OH)2 and that of the negative plate changes from iron to Ferrous hydroxide (Fe(OH)2). </a:t>
            </a:r>
            <a:endParaRPr lang="en-US" sz="2400">
              <a:solidFill>
                <a:schemeClr val="accent4">
                  <a:lumMod val="40000"/>
                  <a:lumOff val="60000"/>
                </a:schemeClr>
              </a:solidFill>
            </a:endParaRPr>
          </a:p>
        </p:txBody>
      </p:sp>
    </p:spTree>
    <p:extLst>
      <p:ext uri="{BB962C8B-B14F-4D97-AF65-F5344CB8AC3E}">
        <p14:creationId xmlns:p14="http://schemas.microsoft.com/office/powerpoint/2010/main" val="138785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EA652F-74C0-B1A6-D14A-242240976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3806E1D-7242-5D47-72CE-4910E3553A2A}"/>
              </a:ext>
            </a:extLst>
          </p:cNvPr>
          <p:cNvSpPr txBox="1"/>
          <p:nvPr/>
        </p:nvSpPr>
        <p:spPr>
          <a:xfrm rot="10800000" flipV="1">
            <a:off x="162731" y="1070342"/>
            <a:ext cx="2702720" cy="584775"/>
          </a:xfrm>
          <a:prstGeom prst="rect">
            <a:avLst/>
          </a:prstGeom>
          <a:noFill/>
        </p:spPr>
        <p:txBody>
          <a:bodyPr wrap="square" rtlCol="0">
            <a:spAutoFit/>
          </a:bodyPr>
          <a:lstStyle/>
          <a:p>
            <a:pPr algn="l"/>
            <a:r>
              <a:rPr lang="en-IN" sz="3200">
                <a:solidFill>
                  <a:srgbClr val="FFFF00"/>
                </a:solidFill>
              </a:rPr>
              <a:t>At anode:</a:t>
            </a:r>
            <a:endParaRPr lang="en-US" sz="3200">
              <a:solidFill>
                <a:srgbClr val="FFFF00"/>
              </a:solidFill>
            </a:endParaRPr>
          </a:p>
        </p:txBody>
      </p:sp>
      <p:pic>
        <p:nvPicPr>
          <p:cNvPr id="5" name="Picture 4">
            <a:extLst>
              <a:ext uri="{FF2B5EF4-FFF2-40B4-BE49-F238E27FC236}">
                <a16:creationId xmlns:a16="http://schemas.microsoft.com/office/drawing/2014/main" id="{90BA27EB-4374-E708-6BA3-24EA66614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134" y="309055"/>
            <a:ext cx="6776619" cy="2317969"/>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sp>
        <p:nvSpPr>
          <p:cNvPr id="7" name="TextBox 6">
            <a:extLst>
              <a:ext uri="{FF2B5EF4-FFF2-40B4-BE49-F238E27FC236}">
                <a16:creationId xmlns:a16="http://schemas.microsoft.com/office/drawing/2014/main" id="{5568CAB6-5DF1-213E-A144-BFF2EAA5100B}"/>
              </a:ext>
            </a:extLst>
          </p:cNvPr>
          <p:cNvSpPr txBox="1"/>
          <p:nvPr/>
        </p:nvSpPr>
        <p:spPr>
          <a:xfrm>
            <a:off x="164729" y="295438"/>
            <a:ext cx="5726906" cy="584775"/>
          </a:xfrm>
          <a:prstGeom prst="rect">
            <a:avLst/>
          </a:prstGeom>
          <a:noFill/>
        </p:spPr>
        <p:txBody>
          <a:bodyPr wrap="square" rtlCol="0">
            <a:spAutoFit/>
          </a:bodyPr>
          <a:lstStyle/>
          <a:p>
            <a:pPr algn="l"/>
            <a:r>
              <a:rPr lang="en-IN" sz="3200">
                <a:solidFill>
                  <a:srgbClr val="FFFF00"/>
                </a:solidFill>
              </a:rPr>
              <a:t>At Cathode:</a:t>
            </a:r>
            <a:endParaRPr lang="en-US" sz="3200">
              <a:solidFill>
                <a:srgbClr val="FFFF00"/>
              </a:solidFill>
            </a:endParaRPr>
          </a:p>
        </p:txBody>
      </p:sp>
      <p:sp>
        <p:nvSpPr>
          <p:cNvPr id="9" name="TextBox 8">
            <a:extLst>
              <a:ext uri="{FF2B5EF4-FFF2-40B4-BE49-F238E27FC236}">
                <a16:creationId xmlns:a16="http://schemas.microsoft.com/office/drawing/2014/main" id="{82AE7F55-912F-A40A-B0F7-DBC1E6D6F48E}"/>
              </a:ext>
            </a:extLst>
          </p:cNvPr>
          <p:cNvSpPr txBox="1"/>
          <p:nvPr/>
        </p:nvSpPr>
        <p:spPr>
          <a:xfrm>
            <a:off x="162731" y="1655117"/>
            <a:ext cx="2272134" cy="1077218"/>
          </a:xfrm>
          <a:prstGeom prst="rect">
            <a:avLst/>
          </a:prstGeom>
          <a:noFill/>
        </p:spPr>
        <p:txBody>
          <a:bodyPr wrap="square" rtlCol="0">
            <a:spAutoFit/>
          </a:bodyPr>
          <a:lstStyle/>
          <a:p>
            <a:pPr algn="l"/>
            <a:r>
              <a:rPr lang="en-IN" sz="3200">
                <a:solidFill>
                  <a:srgbClr val="FFFF00"/>
                </a:solidFill>
              </a:rPr>
              <a:t>Overall Reaction:</a:t>
            </a:r>
            <a:endParaRPr lang="en-US" sz="3200">
              <a:solidFill>
                <a:srgbClr val="FFFF00"/>
              </a:solidFill>
            </a:endParaRPr>
          </a:p>
        </p:txBody>
      </p:sp>
      <p:sp>
        <p:nvSpPr>
          <p:cNvPr id="12" name="TextBox 11">
            <a:extLst>
              <a:ext uri="{FF2B5EF4-FFF2-40B4-BE49-F238E27FC236}">
                <a16:creationId xmlns:a16="http://schemas.microsoft.com/office/drawing/2014/main" id="{036729FF-7D6C-5A1A-DA68-4A725F1F6F96}"/>
              </a:ext>
            </a:extLst>
          </p:cNvPr>
          <p:cNvSpPr txBox="1"/>
          <p:nvPr/>
        </p:nvSpPr>
        <p:spPr>
          <a:xfrm>
            <a:off x="3319674" y="2873096"/>
            <a:ext cx="9753179" cy="1569660"/>
          </a:xfrm>
          <a:prstGeom prst="rect">
            <a:avLst/>
          </a:prstGeom>
          <a:noFill/>
        </p:spPr>
        <p:txBody>
          <a:bodyPr wrap="square" rtlCol="0">
            <a:spAutoFit/>
          </a:bodyPr>
          <a:lstStyle/>
          <a:p>
            <a:pPr algn="l"/>
            <a:r>
              <a:rPr lang="en-IN" sz="2400">
                <a:solidFill>
                  <a:schemeClr val="tx2"/>
                </a:solidFill>
              </a:rPr>
              <a:t>●</a:t>
            </a:r>
            <a:r>
              <a:rPr lang="en-IN" sz="2400">
                <a:solidFill>
                  <a:schemeClr val="accent2">
                    <a:lumMod val="40000"/>
                    <a:lumOff val="60000"/>
                  </a:schemeClr>
                </a:solidFill>
              </a:rPr>
              <a:t>The weight of this battery is lower  because they need less amount of electrolytes and plates are also lighter.</a:t>
            </a:r>
            <a:r>
              <a:rPr lang="en-IN" sz="2400">
                <a:solidFill>
                  <a:schemeClr val="bg2"/>
                </a:solidFill>
              </a:rPr>
              <a:t>
</a:t>
            </a:r>
            <a:r>
              <a:rPr lang="en-IN" sz="2400">
                <a:solidFill>
                  <a:schemeClr val="tx2"/>
                </a:solidFill>
              </a:rPr>
              <a:t>●The service life of the battery is much higher.
●</a:t>
            </a:r>
            <a:r>
              <a:rPr lang="en-IN" sz="2400">
                <a:solidFill>
                  <a:srgbClr val="FFC000"/>
                </a:solidFill>
              </a:rPr>
              <a:t>They are not affected by vibrations, jolts or shocks</a:t>
            </a:r>
          </a:p>
        </p:txBody>
      </p:sp>
      <p:sp>
        <p:nvSpPr>
          <p:cNvPr id="13" name="TextBox 12">
            <a:extLst>
              <a:ext uri="{FF2B5EF4-FFF2-40B4-BE49-F238E27FC236}">
                <a16:creationId xmlns:a16="http://schemas.microsoft.com/office/drawing/2014/main" id="{F65B8B20-9284-29A6-69F2-FA1271A6018B}"/>
              </a:ext>
            </a:extLst>
          </p:cNvPr>
          <p:cNvSpPr txBox="1"/>
          <p:nvPr/>
        </p:nvSpPr>
        <p:spPr>
          <a:xfrm>
            <a:off x="261937" y="3463319"/>
            <a:ext cx="5022056" cy="707886"/>
          </a:xfrm>
          <a:prstGeom prst="rect">
            <a:avLst/>
          </a:prstGeom>
          <a:noFill/>
        </p:spPr>
        <p:txBody>
          <a:bodyPr wrap="square" rtlCol="0">
            <a:spAutoFit/>
          </a:bodyPr>
          <a:lstStyle/>
          <a:p>
            <a:pPr algn="l"/>
            <a:r>
              <a:rPr lang="en-IN" sz="4000" b="1">
                <a:solidFill>
                  <a:srgbClr val="00B050"/>
                </a:solidFill>
              </a:rPr>
              <a:t>Advantages</a:t>
            </a:r>
            <a:endParaRPr lang="en-US" sz="4000" b="1">
              <a:solidFill>
                <a:srgbClr val="00B050"/>
              </a:solidFill>
            </a:endParaRPr>
          </a:p>
        </p:txBody>
      </p:sp>
      <p:sp>
        <p:nvSpPr>
          <p:cNvPr id="15" name="TextBox 14">
            <a:extLst>
              <a:ext uri="{FF2B5EF4-FFF2-40B4-BE49-F238E27FC236}">
                <a16:creationId xmlns:a16="http://schemas.microsoft.com/office/drawing/2014/main" id="{E5D907D2-8D8C-0BD5-54A0-908230328A4D}"/>
              </a:ext>
            </a:extLst>
          </p:cNvPr>
          <p:cNvSpPr txBox="1"/>
          <p:nvPr/>
        </p:nvSpPr>
        <p:spPr>
          <a:xfrm>
            <a:off x="162731" y="4754425"/>
            <a:ext cx="5022056" cy="707886"/>
          </a:xfrm>
          <a:prstGeom prst="rect">
            <a:avLst/>
          </a:prstGeom>
          <a:noFill/>
        </p:spPr>
        <p:txBody>
          <a:bodyPr wrap="square" rtlCol="0">
            <a:spAutoFit/>
          </a:bodyPr>
          <a:lstStyle/>
          <a:p>
            <a:pPr algn="l"/>
            <a:r>
              <a:rPr lang="en-IN" sz="4000" b="1">
                <a:solidFill>
                  <a:srgbClr val="C00000"/>
                </a:solidFill>
              </a:rPr>
              <a:t>Disadvantages</a:t>
            </a:r>
            <a:endParaRPr lang="en-US" sz="4000" b="1">
              <a:solidFill>
                <a:srgbClr val="C00000"/>
              </a:solidFill>
            </a:endParaRPr>
          </a:p>
        </p:txBody>
      </p:sp>
      <p:sp>
        <p:nvSpPr>
          <p:cNvPr id="16" name="TextBox 15">
            <a:extLst>
              <a:ext uri="{FF2B5EF4-FFF2-40B4-BE49-F238E27FC236}">
                <a16:creationId xmlns:a16="http://schemas.microsoft.com/office/drawing/2014/main" id="{23BD2455-05D6-A7FD-266E-8DCB5E1E2FAD}"/>
              </a:ext>
            </a:extLst>
          </p:cNvPr>
          <p:cNvSpPr txBox="1"/>
          <p:nvPr/>
        </p:nvSpPr>
        <p:spPr>
          <a:xfrm>
            <a:off x="3350419" y="4713043"/>
            <a:ext cx="8841581" cy="954107"/>
          </a:xfrm>
          <a:prstGeom prst="rect">
            <a:avLst/>
          </a:prstGeom>
          <a:noFill/>
        </p:spPr>
        <p:txBody>
          <a:bodyPr wrap="square" rtlCol="0">
            <a:spAutoFit/>
          </a:bodyPr>
          <a:lstStyle/>
          <a:p>
            <a:pPr algn="l"/>
            <a:r>
              <a:rPr lang="en-IN" sz="2800">
                <a:solidFill>
                  <a:schemeClr val="accent2">
                    <a:lumMod val="60000"/>
                    <a:lumOff val="40000"/>
                  </a:schemeClr>
                </a:solidFill>
              </a:rPr>
              <a:t>●Initial cost is high due to need of costly materials</a:t>
            </a:r>
          </a:p>
          <a:p>
            <a:pPr algn="l"/>
            <a:r>
              <a:rPr lang="en-IN" sz="2800">
                <a:solidFill>
                  <a:srgbClr val="00B050"/>
                </a:solidFill>
              </a:rPr>
              <a:t>●Low efficiency </a:t>
            </a:r>
            <a:endParaRPr lang="en-IN" sz="2800">
              <a:solidFill>
                <a:srgbClr val="FFC000"/>
              </a:solidFill>
            </a:endParaRPr>
          </a:p>
        </p:txBody>
      </p:sp>
      <p:sp>
        <p:nvSpPr>
          <p:cNvPr id="17" name="TextBox 16">
            <a:extLst>
              <a:ext uri="{FF2B5EF4-FFF2-40B4-BE49-F238E27FC236}">
                <a16:creationId xmlns:a16="http://schemas.microsoft.com/office/drawing/2014/main" id="{55E887F1-4942-F3B4-76CE-6FCC34212648}"/>
              </a:ext>
            </a:extLst>
          </p:cNvPr>
          <p:cNvSpPr txBox="1"/>
          <p:nvPr/>
        </p:nvSpPr>
        <p:spPr>
          <a:xfrm>
            <a:off x="162731" y="5851907"/>
            <a:ext cx="3792140" cy="707886"/>
          </a:xfrm>
          <a:prstGeom prst="rect">
            <a:avLst/>
          </a:prstGeom>
          <a:noFill/>
        </p:spPr>
        <p:txBody>
          <a:bodyPr wrap="square" rtlCol="0">
            <a:spAutoFit/>
          </a:bodyPr>
          <a:lstStyle/>
          <a:p>
            <a:pPr algn="l"/>
            <a:r>
              <a:rPr lang="en-IN" sz="4000" b="1">
                <a:solidFill>
                  <a:srgbClr val="FFFF00"/>
                </a:solidFill>
              </a:rPr>
              <a:t>Applications</a:t>
            </a:r>
            <a:endParaRPr lang="en-US" sz="4000" b="1">
              <a:solidFill>
                <a:srgbClr val="FFFF00"/>
              </a:solidFill>
            </a:endParaRPr>
          </a:p>
        </p:txBody>
      </p:sp>
      <p:sp>
        <p:nvSpPr>
          <p:cNvPr id="18" name="TextBox 17">
            <a:extLst>
              <a:ext uri="{FF2B5EF4-FFF2-40B4-BE49-F238E27FC236}">
                <a16:creationId xmlns:a16="http://schemas.microsoft.com/office/drawing/2014/main" id="{E7CC45B4-81C9-3172-05CD-7B09589E0023}"/>
              </a:ext>
            </a:extLst>
          </p:cNvPr>
          <p:cNvSpPr txBox="1"/>
          <p:nvPr/>
        </p:nvSpPr>
        <p:spPr>
          <a:xfrm>
            <a:off x="3319674" y="5847076"/>
            <a:ext cx="8498682" cy="830997"/>
          </a:xfrm>
          <a:prstGeom prst="rect">
            <a:avLst/>
          </a:prstGeom>
          <a:noFill/>
        </p:spPr>
        <p:txBody>
          <a:bodyPr wrap="square" rtlCol="0">
            <a:spAutoFit/>
          </a:bodyPr>
          <a:lstStyle/>
          <a:p>
            <a:pPr algn="l"/>
            <a:r>
              <a:rPr lang="en-IN" sz="2400">
                <a:solidFill>
                  <a:srgbClr val="00B0F0"/>
                </a:solidFill>
              </a:rPr>
              <a:t>Used in industrial trucks for propulsion purpose and mine locomotives where high mechanical strength is in display</a:t>
            </a:r>
            <a:endParaRPr lang="en-US" sz="2400">
              <a:solidFill>
                <a:srgbClr val="00B0F0"/>
              </a:solidFill>
            </a:endParaRPr>
          </a:p>
        </p:txBody>
      </p:sp>
    </p:spTree>
    <p:extLst>
      <p:ext uri="{BB962C8B-B14F-4D97-AF65-F5344CB8AC3E}">
        <p14:creationId xmlns:p14="http://schemas.microsoft.com/office/powerpoint/2010/main" val="163811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2C3C66-8022-4453-AAA3-6C6B7C69E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197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1D1D3-9CC2-6F37-DF26-E7FBBFFBE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B197913F-07CB-A6DC-6427-960C558CA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495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1CE001-D405-E9B7-CD8B-5E166B698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55234800-C10F-1B8A-5C3B-3FE414F42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D6C24C1C-1622-6532-4CAB-70975C198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25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196A2C-DE09-A8DA-FCB5-E3AB67F7C6D2}"/>
              </a:ext>
            </a:extLst>
          </p:cNvPr>
          <p:cNvSpPr txBox="1"/>
          <p:nvPr/>
        </p:nvSpPr>
        <p:spPr>
          <a:xfrm>
            <a:off x="5181600" y="2514600"/>
            <a:ext cx="1828800" cy="1828800"/>
          </a:xfrm>
          <a:prstGeom prst="rect">
            <a:avLst/>
          </a:prstGeom>
          <a:noFill/>
        </p:spPr>
        <p:txBody>
          <a:bodyPr wrap="square" rtlCol="0">
            <a:spAutoFit/>
          </a:bodyPr>
          <a:lstStyle/>
          <a:p>
            <a:pPr algn="l"/>
            <a:endParaRPr lang="en-US"/>
          </a:p>
        </p:txBody>
      </p:sp>
      <p:sp>
        <p:nvSpPr>
          <p:cNvPr id="5" name="TextBox 4">
            <a:extLst>
              <a:ext uri="{FF2B5EF4-FFF2-40B4-BE49-F238E27FC236}">
                <a16:creationId xmlns:a16="http://schemas.microsoft.com/office/drawing/2014/main" id="{ECAB71BE-CC58-25C1-2BE2-D371173F4827}"/>
              </a:ext>
            </a:extLst>
          </p:cNvPr>
          <p:cNvSpPr txBox="1"/>
          <p:nvPr/>
        </p:nvSpPr>
        <p:spPr>
          <a:xfrm>
            <a:off x="5181599" y="2514600"/>
            <a:ext cx="2486025" cy="369332"/>
          </a:xfrm>
          <a:prstGeom prst="rect">
            <a:avLst/>
          </a:prstGeom>
          <a:noFill/>
        </p:spPr>
        <p:txBody>
          <a:bodyPr wrap="square" rtlCol="0">
            <a:spAutoFit/>
          </a:bodyPr>
          <a:lstStyle/>
          <a:p>
            <a:pPr algn="l"/>
            <a:endParaRPr lang="en-US" u="sng"/>
          </a:p>
        </p:txBody>
      </p:sp>
      <p:sp>
        <p:nvSpPr>
          <p:cNvPr id="11" name="TextBox 10">
            <a:extLst>
              <a:ext uri="{FF2B5EF4-FFF2-40B4-BE49-F238E27FC236}">
                <a16:creationId xmlns:a16="http://schemas.microsoft.com/office/drawing/2014/main" id="{191C275B-163B-86A0-B979-34FBF6B130F0}"/>
              </a:ext>
            </a:extLst>
          </p:cNvPr>
          <p:cNvSpPr txBox="1"/>
          <p:nvPr/>
        </p:nvSpPr>
        <p:spPr>
          <a:xfrm>
            <a:off x="678425" y="452284"/>
            <a:ext cx="7077689" cy="646331"/>
          </a:xfrm>
          <a:prstGeom prst="rect">
            <a:avLst/>
          </a:prstGeom>
          <a:noFill/>
        </p:spPr>
        <p:txBody>
          <a:bodyPr wrap="square" rtlCol="0">
            <a:spAutoFit/>
          </a:bodyPr>
          <a:lstStyle/>
          <a:p>
            <a:r>
              <a:rPr lang="en-US" sz="3600">
                <a:solidFill>
                  <a:srgbClr val="FFFF00"/>
                </a:solidFill>
              </a:rPr>
              <a:t>Nickel cadmium battery</a:t>
            </a:r>
          </a:p>
        </p:txBody>
      </p:sp>
      <p:sp>
        <p:nvSpPr>
          <p:cNvPr id="12" name="TextBox 11">
            <a:extLst>
              <a:ext uri="{FF2B5EF4-FFF2-40B4-BE49-F238E27FC236}">
                <a16:creationId xmlns:a16="http://schemas.microsoft.com/office/drawing/2014/main" id="{13050EF7-0ABA-F389-CADE-9FE55744D266}"/>
              </a:ext>
            </a:extLst>
          </p:cNvPr>
          <p:cNvSpPr txBox="1"/>
          <p:nvPr/>
        </p:nvSpPr>
        <p:spPr>
          <a:xfrm>
            <a:off x="324464" y="3433995"/>
            <a:ext cx="7049730" cy="3385542"/>
          </a:xfrm>
          <a:prstGeom prst="rect">
            <a:avLst/>
          </a:prstGeom>
          <a:noFill/>
        </p:spPr>
        <p:txBody>
          <a:bodyPr wrap="square" rtlCol="0">
            <a:spAutoFit/>
          </a:bodyPr>
          <a:lstStyle/>
          <a:p>
            <a:pPr marL="285750" indent="-285750">
              <a:buFont typeface="Arial" panose="020B0604020202020204" pitchFamily="34" charset="0"/>
              <a:buChar char="•"/>
            </a:pPr>
            <a:r>
              <a:rPr lang="en-US" sz="3200">
                <a:solidFill>
                  <a:srgbClr val="92D050"/>
                </a:solidFill>
              </a:rPr>
              <a:t>Anode and Cathode Reactions in Ni-Cd Batteries</a:t>
            </a:r>
            <a:endParaRPr lang="en-US">
              <a:solidFill>
                <a:srgbClr val="92D050"/>
              </a:solidFill>
            </a:endParaRPr>
          </a:p>
          <a:p>
            <a:pPr marL="285750" indent="-285750">
              <a:buFont typeface="Arial" panose="020B0604020202020204" pitchFamily="34" charset="0"/>
              <a:buChar char="•"/>
            </a:pPr>
            <a:r>
              <a:rPr lang="en-US" sz="2800" b="1"/>
              <a:t>Anode Reaction (Negative Electrode):</a:t>
            </a:r>
            <a:br>
              <a:rPr lang="en-US" sz="2800"/>
            </a:br>
            <a:r>
              <a:rPr lang="en-US"/>
              <a:t>          </a:t>
            </a:r>
            <a:r>
              <a:rPr lang="en-US" sz="2000"/>
              <a:t>Cd+2OH−→Cd(OH)2​+2e−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sz="2800" b="1"/>
              <a:t>Cathode Reaction (Positive Electrode):</a:t>
            </a:r>
            <a:r>
              <a:rPr lang="en-US" sz="2800"/>
              <a:t> </a:t>
            </a:r>
          </a:p>
          <a:p>
            <a:r>
              <a:rPr lang="pt-BR"/>
              <a:t>                </a:t>
            </a:r>
            <a:r>
              <a:rPr lang="pt-BR" sz="2000"/>
              <a:t>NiOOH+2H2​O+2e−→Ni(OH)2​+2OH−</a:t>
            </a:r>
          </a:p>
          <a:p>
            <a:endParaRPr lang="pt-BR"/>
          </a:p>
          <a:p>
            <a:endParaRPr lang="en-US"/>
          </a:p>
        </p:txBody>
      </p:sp>
      <p:sp>
        <p:nvSpPr>
          <p:cNvPr id="17" name="Rectangle 1">
            <a:extLst>
              <a:ext uri="{FF2B5EF4-FFF2-40B4-BE49-F238E27FC236}">
                <a16:creationId xmlns:a16="http://schemas.microsoft.com/office/drawing/2014/main" id="{4BFF043B-2376-4021-C70B-1EAA214A1467}"/>
              </a:ext>
            </a:extLst>
          </p:cNvPr>
          <p:cNvSpPr>
            <a:spLocks noChangeArrowheads="1"/>
          </p:cNvSpPr>
          <p:nvPr/>
        </p:nvSpPr>
        <p:spPr bwMode="auto">
          <a:xfrm rot="10800000" flipV="1">
            <a:off x="324464" y="1421305"/>
            <a:ext cx="8180439"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tx1"/>
                </a:solidFill>
                <a:effectLst/>
                <a:latin typeface="Arial" panose="020B0604020202020204" pitchFamily="34" charset="0"/>
              </a:rPr>
              <a:t>Anode</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800" b="0" i="0" u="none" strike="noStrike" cap="none" normalizeH="0" baseline="0">
                <a:ln>
                  <a:noFill/>
                </a:ln>
                <a:solidFill>
                  <a:schemeClr val="tx1"/>
                </a:solidFill>
                <a:effectLst/>
                <a:latin typeface="Arial" panose="020B0604020202020204" pitchFamily="34" charset="0"/>
              </a:rPr>
              <a:t> Cadmium (Cd) reacts with hydroxide ions (OH⁻) to form cadmium hydroxide (Cd(OH)₂).</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a:ln>
                  <a:noFill/>
                </a:ln>
                <a:solidFill>
                  <a:schemeClr val="tx1"/>
                </a:solidFill>
                <a:effectLst/>
                <a:latin typeface="Arial" panose="020B0604020202020204" pitchFamily="34" charset="0"/>
              </a:rPr>
              <a:t>Cathode</a:t>
            </a: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1800" b="0" i="0" u="none" strike="noStrike" cap="none" normalizeH="0" baseline="0">
                <a:ln>
                  <a:noFill/>
                </a:ln>
                <a:solidFill>
                  <a:schemeClr val="tx1"/>
                </a:solidFill>
                <a:effectLst/>
                <a:latin typeface="Arial" panose="020B0604020202020204" pitchFamily="34" charset="0"/>
              </a:rPr>
              <a:t> Nickel oxyhydroxide (</a:t>
            </a:r>
            <a:r>
              <a:rPr kumimoji="0" lang="en-US" altLang="en-US" sz="1800" b="0" i="0" u="none" strike="noStrike" cap="none" normalizeH="0" baseline="0" err="1">
                <a:ln>
                  <a:noFill/>
                </a:ln>
                <a:solidFill>
                  <a:schemeClr val="tx1"/>
                </a:solidFill>
                <a:effectLst/>
                <a:latin typeface="Arial" panose="020B0604020202020204" pitchFamily="34" charset="0"/>
              </a:rPr>
              <a:t>NiOOH</a:t>
            </a:r>
            <a:r>
              <a:rPr kumimoji="0" lang="en-US" altLang="en-US" sz="1800" b="0" i="0" u="none" strike="noStrike" cap="none" normalizeH="0" baseline="0">
                <a:ln>
                  <a:noFill/>
                </a:ln>
                <a:solidFill>
                  <a:schemeClr val="tx1"/>
                </a:solidFill>
                <a:effectLst/>
                <a:latin typeface="Arial" panose="020B0604020202020204" pitchFamily="34" charset="0"/>
              </a:rPr>
              <a:t>) reacts with water to form nickel hydroxide (Ni(OH)₂). </a:t>
            </a:r>
          </a:p>
        </p:txBody>
      </p:sp>
      <p:pic>
        <p:nvPicPr>
          <p:cNvPr id="19" name="Picture 18">
            <a:extLst>
              <a:ext uri="{FF2B5EF4-FFF2-40B4-BE49-F238E27FC236}">
                <a16:creationId xmlns:a16="http://schemas.microsoft.com/office/drawing/2014/main" id="{1563CC8D-D89F-D13C-8831-287E41679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4194" y="3429000"/>
            <a:ext cx="4572000" cy="3143250"/>
          </a:xfrm>
          <a:prstGeom prst="rect">
            <a:avLst/>
          </a:prstGeom>
        </p:spPr>
      </p:pic>
    </p:spTree>
    <p:extLst>
      <p:ext uri="{BB962C8B-B14F-4D97-AF65-F5344CB8AC3E}">
        <p14:creationId xmlns:p14="http://schemas.microsoft.com/office/powerpoint/2010/main" val="15025013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 Prakash</dc:creator>
  <cp:revision>1</cp:revision>
  <dcterms:created xsi:type="dcterms:W3CDTF">2024-12-11T04:23:30Z</dcterms:created>
  <dcterms:modified xsi:type="dcterms:W3CDTF">2025-01-03T09:18:10Z</dcterms:modified>
</cp:coreProperties>
</file>